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9.jpg" ContentType="image/png"/>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7023100" cy="9309100"/>
  <p:defaultTextStyle>
    <a:defPPr>
      <a:defRPr lang="en-US"/>
    </a:defPPr>
    <a:lvl1pPr algn="l" rtl="0" fontAlgn="base">
      <a:spcBef>
        <a:spcPct val="0"/>
      </a:spcBef>
      <a:spcAft>
        <a:spcPct val="0"/>
      </a:spcAft>
      <a:defRPr sz="2143" b="1" kern="1200">
        <a:solidFill>
          <a:schemeClr val="tx1"/>
        </a:solidFill>
        <a:latin typeface="Arial" charset="0"/>
        <a:ea typeface="+mn-ea"/>
        <a:cs typeface="Arial" charset="0"/>
      </a:defRPr>
    </a:lvl1pPr>
    <a:lvl2pPr marL="391866" algn="l" rtl="0" fontAlgn="base">
      <a:spcBef>
        <a:spcPct val="0"/>
      </a:spcBef>
      <a:spcAft>
        <a:spcPct val="0"/>
      </a:spcAft>
      <a:defRPr sz="2143" b="1" kern="1200">
        <a:solidFill>
          <a:schemeClr val="tx1"/>
        </a:solidFill>
        <a:latin typeface="Arial" charset="0"/>
        <a:ea typeface="+mn-ea"/>
        <a:cs typeface="Arial" charset="0"/>
      </a:defRPr>
    </a:lvl2pPr>
    <a:lvl3pPr marL="783732" algn="l" rtl="0" fontAlgn="base">
      <a:spcBef>
        <a:spcPct val="0"/>
      </a:spcBef>
      <a:spcAft>
        <a:spcPct val="0"/>
      </a:spcAft>
      <a:defRPr sz="2143" b="1" kern="1200">
        <a:solidFill>
          <a:schemeClr val="tx1"/>
        </a:solidFill>
        <a:latin typeface="Arial" charset="0"/>
        <a:ea typeface="+mn-ea"/>
        <a:cs typeface="Arial" charset="0"/>
      </a:defRPr>
    </a:lvl3pPr>
    <a:lvl4pPr marL="1175598" algn="l" rtl="0" fontAlgn="base">
      <a:spcBef>
        <a:spcPct val="0"/>
      </a:spcBef>
      <a:spcAft>
        <a:spcPct val="0"/>
      </a:spcAft>
      <a:defRPr sz="2143" b="1" kern="1200">
        <a:solidFill>
          <a:schemeClr val="tx1"/>
        </a:solidFill>
        <a:latin typeface="Arial" charset="0"/>
        <a:ea typeface="+mn-ea"/>
        <a:cs typeface="Arial" charset="0"/>
      </a:defRPr>
    </a:lvl4pPr>
    <a:lvl5pPr marL="1567464" algn="l" rtl="0" fontAlgn="base">
      <a:spcBef>
        <a:spcPct val="0"/>
      </a:spcBef>
      <a:spcAft>
        <a:spcPct val="0"/>
      </a:spcAft>
      <a:defRPr sz="2143" b="1" kern="1200">
        <a:solidFill>
          <a:schemeClr val="tx1"/>
        </a:solidFill>
        <a:latin typeface="Arial" charset="0"/>
        <a:ea typeface="+mn-ea"/>
        <a:cs typeface="Arial" charset="0"/>
      </a:defRPr>
    </a:lvl5pPr>
    <a:lvl6pPr marL="1959331" algn="l" defTabSz="783732" rtl="0" eaLnBrk="1" latinLnBrk="0" hangingPunct="1">
      <a:defRPr sz="2143" b="1" kern="1200">
        <a:solidFill>
          <a:schemeClr val="tx1"/>
        </a:solidFill>
        <a:latin typeface="Arial" charset="0"/>
        <a:ea typeface="+mn-ea"/>
        <a:cs typeface="Arial" charset="0"/>
      </a:defRPr>
    </a:lvl6pPr>
    <a:lvl7pPr marL="2351197" algn="l" defTabSz="783732" rtl="0" eaLnBrk="1" latinLnBrk="0" hangingPunct="1">
      <a:defRPr sz="2143" b="1" kern="1200">
        <a:solidFill>
          <a:schemeClr val="tx1"/>
        </a:solidFill>
        <a:latin typeface="Arial" charset="0"/>
        <a:ea typeface="+mn-ea"/>
        <a:cs typeface="Arial" charset="0"/>
      </a:defRPr>
    </a:lvl7pPr>
    <a:lvl8pPr marL="2743063" algn="l" defTabSz="783732" rtl="0" eaLnBrk="1" latinLnBrk="0" hangingPunct="1">
      <a:defRPr sz="2143" b="1" kern="1200">
        <a:solidFill>
          <a:schemeClr val="tx1"/>
        </a:solidFill>
        <a:latin typeface="Arial" charset="0"/>
        <a:ea typeface="+mn-ea"/>
        <a:cs typeface="Arial" charset="0"/>
      </a:defRPr>
    </a:lvl8pPr>
    <a:lvl9pPr marL="3134929" algn="l" defTabSz="783732" rtl="0" eaLnBrk="1" latinLnBrk="0" hangingPunct="1">
      <a:defRPr sz="2143" b="1"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D70D33C-12C5-5CB0-84EC-465C0170F301}" name="Alexandra Knitter" initials="AK" userId="Alexandra Knitter" providerId="None"/>
  <p188:author id="{3720E596-C157-DAA8-293F-803F3074AD5A}" name="Volerman Beaser, Anna " initials="AVB" userId="Volerman Beaser, Anna " providerId="None"/>
  <p188:author id="{5F29739E-E968-72E9-8506-ACDB2B20C1BC}" name="Juliette Latva" initials="JL" userId="YC8htgRQtOtI6MXfhZ9Dmy7Y2VfxBXGdCAfl2QpvNT8=" providerId="None"/>
  <p188:author id="{2868A6F8-5811-B672-8CC1-22A2EF393F29}" name="Juliette Latva" initials="JL" userId="45317096930_tp_box_2"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olabomi Oladosu" initials="FO" lastIdx="15" clrIdx="0">
    <p:extLst>
      <p:ext uri="{19B8F6BF-5375-455C-9EA6-DF929625EA0E}">
        <p15:presenceInfo xmlns:p15="http://schemas.microsoft.com/office/powerpoint/2012/main" userId="Folabomi Olados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000D"/>
    <a:srgbClr val="E7CC67"/>
    <a:srgbClr val="F5EAC1"/>
    <a:srgbClr val="CE8747"/>
    <a:srgbClr val="990033"/>
    <a:srgbClr val="FCF8EA"/>
    <a:srgbClr val="DDF2FF"/>
    <a:srgbClr val="CCFFFF"/>
    <a:srgbClr val="EBFFFF"/>
    <a:srgbClr val="DCDF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093BC6-BA3A-4C5E-B5A9-A7F974F1CAC1}" v="23" dt="2026-06-18T19:52:14.2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71" autoAdjust="0"/>
    <p:restoredTop sz="94676"/>
  </p:normalViewPr>
  <p:slideViewPr>
    <p:cSldViewPr snapToGrid="0">
      <p:cViewPr>
        <p:scale>
          <a:sx n="28" d="100"/>
          <a:sy n="28" d="100"/>
        </p:scale>
        <p:origin x="1440" y="-86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microsoft.com/office/2018/10/relationships/authors" Target="author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Kowalczyk" userId="15273324188_tp_box_2" providerId="OAuth2" clId="{D98C06A4-1DCF-4C04-8617-F65A993B23B0}"/>
    <pc:docChg chg="undo custSel modSld">
      <pc:chgData name="Monica Kowalczyk" userId="15273324188_tp_box_2" providerId="OAuth2" clId="{D98C06A4-1DCF-4C04-8617-F65A993B23B0}" dt="2026-06-08T21:31:17.669" v="1673" actId="1076"/>
      <pc:docMkLst>
        <pc:docMk/>
      </pc:docMkLst>
      <pc:sldChg chg="delSp modSp mod modCm modNotesTx">
        <pc:chgData name="Monica Kowalczyk" userId="15273324188_tp_box_2" providerId="OAuth2" clId="{D98C06A4-1DCF-4C04-8617-F65A993B23B0}" dt="2026-06-08T21:31:17.669" v="1673" actId="1076"/>
        <pc:sldMkLst>
          <pc:docMk/>
          <pc:sldMk cId="0" sldId="256"/>
        </pc:sldMkLst>
        <pc:spChg chg="mod">
          <ac:chgData name="Monica Kowalczyk" userId="15273324188_tp_box_2" providerId="OAuth2" clId="{D98C06A4-1DCF-4C04-8617-F65A993B23B0}" dt="2026-06-08T21:25:48.765" v="1525" actId="1076"/>
          <ac:spMkLst>
            <pc:docMk/>
            <pc:sldMk cId="0" sldId="256"/>
            <ac:spMk id="26" creationId="{6A474C72-C668-3436-3436-86F9973EF5C8}"/>
          </ac:spMkLst>
        </pc:spChg>
        <pc:spChg chg="mod">
          <ac:chgData name="Monica Kowalczyk" userId="15273324188_tp_box_2" providerId="OAuth2" clId="{D98C06A4-1DCF-4C04-8617-F65A993B23B0}" dt="2026-06-08T21:10:25.752" v="1375" actId="1076"/>
          <ac:spMkLst>
            <pc:docMk/>
            <pc:sldMk cId="0" sldId="256"/>
            <ac:spMk id="39" creationId="{00000000-0000-0000-0000-000000000000}"/>
          </ac:spMkLst>
        </pc:spChg>
        <pc:spChg chg="mod">
          <ac:chgData name="Monica Kowalczyk" userId="15273324188_tp_box_2" providerId="OAuth2" clId="{D98C06A4-1DCF-4C04-8617-F65A993B23B0}" dt="2026-06-08T16:20:33.053" v="458" actId="20577"/>
          <ac:spMkLst>
            <pc:docMk/>
            <pc:sldMk cId="0" sldId="256"/>
            <ac:spMk id="60" creationId="{00000000-0000-0000-0000-000000000000}"/>
          </ac:spMkLst>
        </pc:spChg>
        <pc:spChg chg="mod">
          <ac:chgData name="Monica Kowalczyk" userId="15273324188_tp_box_2" providerId="OAuth2" clId="{D98C06A4-1DCF-4C04-8617-F65A993B23B0}" dt="2026-06-08T21:15:57.632" v="1441" actId="14100"/>
          <ac:spMkLst>
            <pc:docMk/>
            <pc:sldMk cId="0" sldId="256"/>
            <ac:spMk id="61" creationId="{00000000-0000-0000-0000-000000000000}"/>
          </ac:spMkLst>
        </pc:spChg>
        <pc:spChg chg="mod">
          <ac:chgData name="Monica Kowalczyk" userId="15273324188_tp_box_2" providerId="OAuth2" clId="{D98C06A4-1DCF-4C04-8617-F65A993B23B0}" dt="2026-06-08T21:30:23.205" v="1652" actId="948"/>
          <ac:spMkLst>
            <pc:docMk/>
            <pc:sldMk cId="0" sldId="256"/>
            <ac:spMk id="65" creationId="{00000000-0000-0000-0000-000000000000}"/>
          </ac:spMkLst>
        </pc:spChg>
        <pc:spChg chg="mod">
          <ac:chgData name="Monica Kowalczyk" userId="15273324188_tp_box_2" providerId="OAuth2" clId="{D98C06A4-1DCF-4C04-8617-F65A993B23B0}" dt="2026-06-08T21:30:55.549" v="1671" actId="20577"/>
          <ac:spMkLst>
            <pc:docMk/>
            <pc:sldMk cId="0" sldId="256"/>
            <ac:spMk id="70" creationId="{A5D78839-8D4C-086E-33CC-B7036255C9AE}"/>
          </ac:spMkLst>
        </pc:spChg>
        <pc:spChg chg="mod">
          <ac:chgData name="Monica Kowalczyk" userId="15273324188_tp_box_2" providerId="OAuth2" clId="{D98C06A4-1DCF-4C04-8617-F65A993B23B0}" dt="2026-06-08T21:10:04.713" v="1373" actId="1076"/>
          <ac:spMkLst>
            <pc:docMk/>
            <pc:sldMk cId="0" sldId="256"/>
            <ac:spMk id="2053" creationId="{00000000-0000-0000-0000-000000000000}"/>
          </ac:spMkLst>
        </pc:spChg>
        <pc:spChg chg="mod">
          <ac:chgData name="Monica Kowalczyk" userId="15273324188_tp_box_2" providerId="OAuth2" clId="{D98C06A4-1DCF-4C04-8617-F65A993B23B0}" dt="2026-06-08T19:33:26.482" v="481" actId="20577"/>
          <ac:spMkLst>
            <pc:docMk/>
            <pc:sldMk cId="0" sldId="256"/>
            <ac:spMk id="2060" creationId="{00000000-0000-0000-0000-000000000000}"/>
          </ac:spMkLst>
        </pc:spChg>
        <pc:spChg chg="mod">
          <ac:chgData name="Monica Kowalczyk" userId="15273324188_tp_box_2" providerId="OAuth2" clId="{D98C06A4-1DCF-4C04-8617-F65A993B23B0}" dt="2026-06-08T21:10:11.684" v="1374" actId="1076"/>
          <ac:spMkLst>
            <pc:docMk/>
            <pc:sldMk cId="0" sldId="256"/>
            <ac:spMk id="2062" creationId="{00000000-0000-0000-0000-000000000000}"/>
          </ac:spMkLst>
        </pc:spChg>
        <pc:extLst>
          <p:ext xmlns:p="http://schemas.openxmlformats.org/presentationml/2006/main" uri="{D6D511B9-2390-475A-947B-AFAB55BFBCF1}">
            <pc226:cmChg xmlns:pc226="http://schemas.microsoft.com/office/powerpoint/2022/06/main/command" chg="mod">
              <pc226:chgData name="Monica Kowalczyk" userId="15273324188_tp_box_2" providerId="OAuth2" clId="{D98C06A4-1DCF-4C04-8617-F65A993B23B0}" dt="2026-06-08T16:16:45.786" v="354" actId="20577"/>
              <pc2:cmMkLst xmlns:pc2="http://schemas.microsoft.com/office/powerpoint/2019/9/main/command">
                <pc:docMk/>
                <pc:sldMk cId="0" sldId="256"/>
                <pc2:cmMk id="{B2220E0C-AEB6-4C4A-ACAB-AD838FAB977E}"/>
              </pc2:cmMkLst>
            </pc226:cmChg>
            <pc226:cmChg xmlns:pc226="http://schemas.microsoft.com/office/powerpoint/2022/06/main/command" chg="mod">
              <pc226:chgData name="Monica Kowalczyk" userId="15273324188_tp_box_2" providerId="OAuth2" clId="{D98C06A4-1DCF-4C04-8617-F65A993B23B0}" dt="2026-06-08T16:16:45.786" v="354" actId="20577"/>
              <pc2:cmMkLst xmlns:pc2="http://schemas.microsoft.com/office/powerpoint/2019/9/main/command">
                <pc:docMk/>
                <pc:sldMk cId="0" sldId="256"/>
                <pc2:cmMk id="{6081D35F-FF63-FC4B-A2A4-5913012F8856}"/>
              </pc2:cmMkLst>
            </pc226:cmChg>
            <pc226:cmChg xmlns:pc226="http://schemas.microsoft.com/office/powerpoint/2022/06/main/command" chg="mod">
              <pc226:chgData name="Monica Kowalczyk" userId="15273324188_tp_box_2" providerId="OAuth2" clId="{D98C06A4-1DCF-4C04-8617-F65A993B23B0}" dt="2026-06-08T19:35:43.270" v="515" actId="20577"/>
              <pc2:cmMkLst xmlns:pc2="http://schemas.microsoft.com/office/powerpoint/2019/9/main/command">
                <pc:docMk/>
                <pc:sldMk cId="0" sldId="256"/>
                <pc2:cmMk id="{AFCCF595-2F3F-CB43-9394-4C6C9B573E18}"/>
              </pc2:cmMkLst>
            </pc226:cmChg>
            <pc226:cmChg xmlns:pc226="http://schemas.microsoft.com/office/powerpoint/2022/06/main/command" chg="mod">
              <pc226:chgData name="Monica Kowalczyk" userId="15273324188_tp_box_2" providerId="OAuth2" clId="{D98C06A4-1DCF-4C04-8617-F65A993B23B0}" dt="2026-06-08T16:16:45.786" v="354" actId="20577"/>
              <pc2:cmMkLst xmlns:pc2="http://schemas.microsoft.com/office/powerpoint/2019/9/main/command">
                <pc:docMk/>
                <pc:sldMk cId="0" sldId="256"/>
                <pc2:cmMk id="{3EAFE9F4-A40F-684E-8092-2EE4CF579F37}"/>
              </pc2:cmMkLst>
            </pc226:cmChg>
            <pc226:cmChg xmlns:pc226="http://schemas.microsoft.com/office/powerpoint/2022/06/main/command" chg="mod">
              <pc226:chgData name="Monica Kowalczyk" userId="15273324188_tp_box_2" providerId="OAuth2" clId="{D98C06A4-1DCF-4C04-8617-F65A993B23B0}" dt="2026-06-08T21:30:55.549" v="1671" actId="20577"/>
              <pc2:cmMkLst xmlns:pc2="http://schemas.microsoft.com/office/powerpoint/2019/9/main/command">
                <pc:docMk/>
                <pc:sldMk cId="0" sldId="256"/>
                <pc2:cmMk id="{7C8F01F9-9C35-B843-9749-EC6C771E6769}"/>
              </pc2:cmMkLst>
            </pc226:cmChg>
          </p:ext>
        </pc:extLst>
      </pc:sldChg>
    </pc:docChg>
  </pc:docChgLst>
  <pc:docChgLst>
    <pc:chgData name="Alexandra Knitter" userId="285832302_tp_box_2" providerId="OAuth2" clId="{92E163B5-5947-41E1-8DEE-9CD4AB24EF9E}"/>
    <pc:docChg chg="undo redo custSel modSld">
      <pc:chgData name="Alexandra Knitter" userId="285832302_tp_box_2" providerId="OAuth2" clId="{92E163B5-5947-41E1-8DEE-9CD4AB24EF9E}" dt="2026-06-12T22:44:13.521" v="1224" actId="554"/>
      <pc:docMkLst>
        <pc:docMk/>
      </pc:docMkLst>
      <pc:sldChg chg="addSp delSp modSp mod modCm">
        <pc:chgData name="Alexandra Knitter" userId="285832302_tp_box_2" providerId="OAuth2" clId="{92E163B5-5947-41E1-8DEE-9CD4AB24EF9E}" dt="2026-06-12T22:44:13.521" v="1224" actId="554"/>
        <pc:sldMkLst>
          <pc:docMk/>
          <pc:sldMk cId="0" sldId="256"/>
        </pc:sldMkLst>
        <pc:spChg chg="mod">
          <ac:chgData name="Alexandra Knitter" userId="285832302_tp_box_2" providerId="OAuth2" clId="{92E163B5-5947-41E1-8DEE-9CD4AB24EF9E}" dt="2026-06-12T18:28:56.325" v="455" actId="1076"/>
          <ac:spMkLst>
            <pc:docMk/>
            <pc:sldMk cId="0" sldId="256"/>
            <ac:spMk id="5" creationId="{7D527223-EAA2-54A6-1C39-F3AB0FA369A3}"/>
          </ac:spMkLst>
        </pc:spChg>
        <pc:spChg chg="mod">
          <ac:chgData name="Alexandra Knitter" userId="285832302_tp_box_2" providerId="OAuth2" clId="{92E163B5-5947-41E1-8DEE-9CD4AB24EF9E}" dt="2026-06-12T22:43:45.809" v="1222" actId="14100"/>
          <ac:spMkLst>
            <pc:docMk/>
            <pc:sldMk cId="0" sldId="256"/>
            <ac:spMk id="6" creationId="{11A59F15-29BA-30AB-1BBB-50FFE38E802B}"/>
          </ac:spMkLst>
        </pc:spChg>
        <pc:spChg chg="mod">
          <ac:chgData name="Alexandra Knitter" userId="285832302_tp_box_2" providerId="OAuth2" clId="{92E163B5-5947-41E1-8DEE-9CD4AB24EF9E}" dt="2026-06-12T22:43:45.809" v="1222" actId="14100"/>
          <ac:spMkLst>
            <pc:docMk/>
            <pc:sldMk cId="0" sldId="256"/>
            <ac:spMk id="10" creationId="{4D5C5377-AF12-2055-CE5A-5CAD9BF3A959}"/>
          </ac:spMkLst>
        </pc:spChg>
        <pc:spChg chg="add mod">
          <ac:chgData name="Alexandra Knitter" userId="285832302_tp_box_2" providerId="OAuth2" clId="{92E163B5-5947-41E1-8DEE-9CD4AB24EF9E}" dt="2026-06-12T22:42:17.061" v="1156" actId="14100"/>
          <ac:spMkLst>
            <pc:docMk/>
            <pc:sldMk cId="0" sldId="256"/>
            <ac:spMk id="12" creationId="{1DBE12FB-9BEA-EB4B-DC99-9E8F13D2D8B4}"/>
          </ac:spMkLst>
        </pc:spChg>
        <pc:spChg chg="mod">
          <ac:chgData name="Alexandra Knitter" userId="285832302_tp_box_2" providerId="OAuth2" clId="{92E163B5-5947-41E1-8DEE-9CD4AB24EF9E}" dt="2026-06-12T22:43:45.809" v="1222" actId="14100"/>
          <ac:spMkLst>
            <pc:docMk/>
            <pc:sldMk cId="0" sldId="256"/>
            <ac:spMk id="13" creationId="{8316D1F5-E524-6997-B494-914F277DB030}"/>
          </ac:spMkLst>
        </pc:spChg>
        <pc:spChg chg="add mod">
          <ac:chgData name="Alexandra Knitter" userId="285832302_tp_box_2" providerId="OAuth2" clId="{92E163B5-5947-41E1-8DEE-9CD4AB24EF9E}" dt="2026-06-12T20:37:42.675" v="1102" actId="1037"/>
          <ac:spMkLst>
            <pc:docMk/>
            <pc:sldMk cId="0" sldId="256"/>
            <ac:spMk id="15" creationId="{D4AB19BD-7C2D-257D-15C3-BDAA3EAB70F2}"/>
          </ac:spMkLst>
        </pc:spChg>
        <pc:spChg chg="add mod">
          <ac:chgData name="Alexandra Knitter" userId="285832302_tp_box_2" providerId="OAuth2" clId="{92E163B5-5947-41E1-8DEE-9CD4AB24EF9E}" dt="2026-06-12T20:37:42.675" v="1102" actId="1037"/>
          <ac:spMkLst>
            <pc:docMk/>
            <pc:sldMk cId="0" sldId="256"/>
            <ac:spMk id="17" creationId="{DBC950D8-6975-E19B-4DE1-5901A77DEDFA}"/>
          </ac:spMkLst>
        </pc:spChg>
        <pc:spChg chg="add mod">
          <ac:chgData name="Alexandra Knitter" userId="285832302_tp_box_2" providerId="OAuth2" clId="{92E163B5-5947-41E1-8DEE-9CD4AB24EF9E}" dt="2026-06-12T20:37:42.675" v="1102" actId="1037"/>
          <ac:spMkLst>
            <pc:docMk/>
            <pc:sldMk cId="0" sldId="256"/>
            <ac:spMk id="19" creationId="{40BFCEBF-20A2-E609-1387-1CCAFFE327DE}"/>
          </ac:spMkLst>
        </pc:spChg>
        <pc:spChg chg="mod">
          <ac:chgData name="Alexandra Knitter" userId="285832302_tp_box_2" providerId="OAuth2" clId="{92E163B5-5947-41E1-8DEE-9CD4AB24EF9E}" dt="2026-06-12T18:23:43.854" v="278" actId="164"/>
          <ac:spMkLst>
            <pc:docMk/>
            <pc:sldMk cId="0" sldId="256"/>
            <ac:spMk id="20" creationId="{C79E7D3B-AB10-4BF0-8C12-CD6048BE0C65}"/>
          </ac:spMkLst>
        </pc:spChg>
        <pc:spChg chg="mod">
          <ac:chgData name="Alexandra Knitter" userId="285832302_tp_box_2" providerId="OAuth2" clId="{92E163B5-5947-41E1-8DEE-9CD4AB24EF9E}" dt="2026-06-12T22:43:45.809" v="1222" actId="14100"/>
          <ac:spMkLst>
            <pc:docMk/>
            <pc:sldMk cId="0" sldId="256"/>
            <ac:spMk id="21" creationId="{36B1B70A-5250-AEB5-4D38-635EFBEC61F5}"/>
          </ac:spMkLst>
        </pc:spChg>
        <pc:spChg chg="add mod">
          <ac:chgData name="Alexandra Knitter" userId="285832302_tp_box_2" providerId="OAuth2" clId="{92E163B5-5947-41E1-8DEE-9CD4AB24EF9E}" dt="2026-06-12T22:42:17.061" v="1156" actId="14100"/>
          <ac:spMkLst>
            <pc:docMk/>
            <pc:sldMk cId="0" sldId="256"/>
            <ac:spMk id="22" creationId="{F9E0E4BE-E847-1BA3-C872-1B153D8252A7}"/>
          </ac:spMkLst>
        </pc:spChg>
        <pc:spChg chg="mod">
          <ac:chgData name="Alexandra Knitter" userId="285832302_tp_box_2" providerId="OAuth2" clId="{92E163B5-5947-41E1-8DEE-9CD4AB24EF9E}" dt="2026-06-12T18:23:43.854" v="278" actId="164"/>
          <ac:spMkLst>
            <pc:docMk/>
            <pc:sldMk cId="0" sldId="256"/>
            <ac:spMk id="23" creationId="{2DD41274-1ABB-5BF4-950C-1CB07EB4EF76}"/>
          </ac:spMkLst>
        </pc:spChg>
        <pc:spChg chg="mod">
          <ac:chgData name="Alexandra Knitter" userId="285832302_tp_box_2" providerId="OAuth2" clId="{92E163B5-5947-41E1-8DEE-9CD4AB24EF9E}" dt="2026-06-12T18:23:43.854" v="278" actId="164"/>
          <ac:spMkLst>
            <pc:docMk/>
            <pc:sldMk cId="0" sldId="256"/>
            <ac:spMk id="24" creationId="{97803864-06CA-4E44-6A92-F93A5EDDE04B}"/>
          </ac:spMkLst>
        </pc:spChg>
        <pc:spChg chg="mod">
          <ac:chgData name="Alexandra Knitter" userId="285832302_tp_box_2" providerId="OAuth2" clId="{92E163B5-5947-41E1-8DEE-9CD4AB24EF9E}" dt="2026-06-12T20:37:42.675" v="1102" actId="1037"/>
          <ac:spMkLst>
            <pc:docMk/>
            <pc:sldMk cId="0" sldId="256"/>
            <ac:spMk id="26" creationId="{6A474C72-C668-3436-3436-86F9973EF5C8}"/>
          </ac:spMkLst>
        </pc:spChg>
        <pc:spChg chg="mod">
          <ac:chgData name="Alexandra Knitter" userId="285832302_tp_box_2" providerId="OAuth2" clId="{92E163B5-5947-41E1-8DEE-9CD4AB24EF9E}" dt="2026-06-12T20:38:06.991" v="1119" actId="1037"/>
          <ac:spMkLst>
            <pc:docMk/>
            <pc:sldMk cId="0" sldId="256"/>
            <ac:spMk id="30" creationId="{882A0425-A091-A6AD-F6A1-1196F9EAF34D}"/>
          </ac:spMkLst>
        </pc:spChg>
        <pc:spChg chg="mod">
          <ac:chgData name="Alexandra Knitter" userId="285832302_tp_box_2" providerId="OAuth2" clId="{92E163B5-5947-41E1-8DEE-9CD4AB24EF9E}" dt="2026-06-12T22:44:13.521" v="1224" actId="554"/>
          <ac:spMkLst>
            <pc:docMk/>
            <pc:sldMk cId="0" sldId="256"/>
            <ac:spMk id="31" creationId="{850C5E55-AE9F-5835-191F-5F0493053B38}"/>
          </ac:spMkLst>
        </pc:spChg>
        <pc:spChg chg="mod">
          <ac:chgData name="Alexandra Knitter" userId="285832302_tp_box_2" providerId="OAuth2" clId="{92E163B5-5947-41E1-8DEE-9CD4AB24EF9E}" dt="2026-06-12T18:23:43.854" v="278" actId="164"/>
          <ac:spMkLst>
            <pc:docMk/>
            <pc:sldMk cId="0" sldId="256"/>
            <ac:spMk id="32" creationId="{8AD26AE9-E16C-F0C8-EE51-739D402F8BE4}"/>
          </ac:spMkLst>
        </pc:spChg>
        <pc:spChg chg="mod">
          <ac:chgData name="Alexandra Knitter" userId="285832302_tp_box_2" providerId="OAuth2" clId="{92E163B5-5947-41E1-8DEE-9CD4AB24EF9E}" dt="2026-06-12T18:23:43.854" v="278" actId="164"/>
          <ac:spMkLst>
            <pc:docMk/>
            <pc:sldMk cId="0" sldId="256"/>
            <ac:spMk id="33" creationId="{04EE4765-7314-A87E-9D45-3AB6D596221F}"/>
          </ac:spMkLst>
        </pc:spChg>
        <pc:spChg chg="mod">
          <ac:chgData name="Alexandra Knitter" userId="285832302_tp_box_2" providerId="OAuth2" clId="{92E163B5-5947-41E1-8DEE-9CD4AB24EF9E}" dt="2026-06-12T18:23:43.854" v="278" actId="164"/>
          <ac:spMkLst>
            <pc:docMk/>
            <pc:sldMk cId="0" sldId="256"/>
            <ac:spMk id="34" creationId="{FFBB150A-EE24-B5C9-EFE5-43FFCA912BAB}"/>
          </ac:spMkLst>
        </pc:spChg>
        <pc:spChg chg="mod">
          <ac:chgData name="Alexandra Knitter" userId="285832302_tp_box_2" providerId="OAuth2" clId="{92E163B5-5947-41E1-8DEE-9CD4AB24EF9E}" dt="2026-06-12T18:31:45.097" v="529" actId="1036"/>
          <ac:spMkLst>
            <pc:docMk/>
            <pc:sldMk cId="0" sldId="256"/>
            <ac:spMk id="36" creationId="{BF2C8AD6-A7FB-0449-A7E2-26DCE8E7764A}"/>
          </ac:spMkLst>
        </pc:spChg>
        <pc:spChg chg="mod">
          <ac:chgData name="Alexandra Knitter" userId="285832302_tp_box_2" providerId="OAuth2" clId="{92E163B5-5947-41E1-8DEE-9CD4AB24EF9E}" dt="2026-06-12T18:29:25.655" v="485" actId="1037"/>
          <ac:spMkLst>
            <pc:docMk/>
            <pc:sldMk cId="0" sldId="256"/>
            <ac:spMk id="37" creationId="{3C86A08D-9A21-25C6-EE3A-5D3412AF6D57}"/>
          </ac:spMkLst>
        </pc:spChg>
        <pc:spChg chg="mod">
          <ac:chgData name="Alexandra Knitter" userId="285832302_tp_box_2" providerId="OAuth2" clId="{92E163B5-5947-41E1-8DEE-9CD4AB24EF9E}" dt="2026-06-12T20:36:04.032" v="1091" actId="1035"/>
          <ac:spMkLst>
            <pc:docMk/>
            <pc:sldMk cId="0" sldId="256"/>
            <ac:spMk id="39" creationId="{00000000-0000-0000-0000-000000000000}"/>
          </ac:spMkLst>
        </pc:spChg>
        <pc:spChg chg="add mod">
          <ac:chgData name="Alexandra Knitter" userId="285832302_tp_box_2" providerId="OAuth2" clId="{92E163B5-5947-41E1-8DEE-9CD4AB24EF9E}" dt="2026-06-12T22:42:17.061" v="1156" actId="14100"/>
          <ac:spMkLst>
            <pc:docMk/>
            <pc:sldMk cId="0" sldId="256"/>
            <ac:spMk id="48" creationId="{6D98D16A-906B-0EEA-87B5-96C4F1B084A3}"/>
          </ac:spMkLst>
        </pc:spChg>
        <pc:spChg chg="add mod">
          <ac:chgData name="Alexandra Knitter" userId="285832302_tp_box_2" providerId="OAuth2" clId="{92E163B5-5947-41E1-8DEE-9CD4AB24EF9E}" dt="2026-06-12T22:42:17.061" v="1156" actId="14100"/>
          <ac:spMkLst>
            <pc:docMk/>
            <pc:sldMk cId="0" sldId="256"/>
            <ac:spMk id="49" creationId="{2538A6BA-AF9D-08F5-255C-359FE8381248}"/>
          </ac:spMkLst>
        </pc:spChg>
        <pc:spChg chg="add mod">
          <ac:chgData name="Alexandra Knitter" userId="285832302_tp_box_2" providerId="OAuth2" clId="{92E163B5-5947-41E1-8DEE-9CD4AB24EF9E}" dt="2026-06-12T22:42:17.061" v="1156" actId="14100"/>
          <ac:spMkLst>
            <pc:docMk/>
            <pc:sldMk cId="0" sldId="256"/>
            <ac:spMk id="50" creationId="{5A658FC0-4344-DA9A-4577-CF6E4290CA7A}"/>
          </ac:spMkLst>
        </pc:spChg>
        <pc:spChg chg="add mod">
          <ac:chgData name="Alexandra Knitter" userId="285832302_tp_box_2" providerId="OAuth2" clId="{92E163B5-5947-41E1-8DEE-9CD4AB24EF9E}" dt="2026-06-12T22:42:17.061" v="1156" actId="14100"/>
          <ac:spMkLst>
            <pc:docMk/>
            <pc:sldMk cId="0" sldId="256"/>
            <ac:spMk id="51" creationId="{84D70596-09FD-F6D7-AEB3-F3C0B39A0267}"/>
          </ac:spMkLst>
        </pc:spChg>
        <pc:spChg chg="mod">
          <ac:chgData name="Alexandra Knitter" userId="285832302_tp_box_2" providerId="OAuth2" clId="{92E163B5-5947-41E1-8DEE-9CD4AB24EF9E}" dt="2026-06-12T22:44:13.521" v="1224" actId="554"/>
          <ac:spMkLst>
            <pc:docMk/>
            <pc:sldMk cId="0" sldId="256"/>
            <ac:spMk id="53" creationId="{BEF6F67C-A71C-9296-86EE-1E1E5BFC8CFB}"/>
          </ac:spMkLst>
        </pc:spChg>
        <pc:spChg chg="mod">
          <ac:chgData name="Alexandra Knitter" userId="285832302_tp_box_2" providerId="OAuth2" clId="{92E163B5-5947-41E1-8DEE-9CD4AB24EF9E}" dt="2026-06-12T20:38:41.266" v="1138" actId="1038"/>
          <ac:spMkLst>
            <pc:docMk/>
            <pc:sldMk cId="0" sldId="256"/>
            <ac:spMk id="60" creationId="{00000000-0000-0000-0000-000000000000}"/>
          </ac:spMkLst>
        </pc:spChg>
        <pc:spChg chg="mod">
          <ac:chgData name="Alexandra Knitter" userId="285832302_tp_box_2" providerId="OAuth2" clId="{92E163B5-5947-41E1-8DEE-9CD4AB24EF9E}" dt="2026-06-12T20:39:41.309" v="1142" actId="14100"/>
          <ac:spMkLst>
            <pc:docMk/>
            <pc:sldMk cId="0" sldId="256"/>
            <ac:spMk id="61" creationId="{00000000-0000-0000-0000-000000000000}"/>
          </ac:spMkLst>
        </pc:spChg>
        <pc:spChg chg="mod">
          <ac:chgData name="Alexandra Knitter" userId="285832302_tp_box_2" providerId="OAuth2" clId="{92E163B5-5947-41E1-8DEE-9CD4AB24EF9E}" dt="2026-06-12T20:00:39.625" v="829" actId="14100"/>
          <ac:spMkLst>
            <pc:docMk/>
            <pc:sldMk cId="0" sldId="256"/>
            <ac:spMk id="65" creationId="{00000000-0000-0000-0000-000000000000}"/>
          </ac:spMkLst>
        </pc:spChg>
        <pc:spChg chg="mod">
          <ac:chgData name="Alexandra Knitter" userId="285832302_tp_box_2" providerId="OAuth2" clId="{92E163B5-5947-41E1-8DEE-9CD4AB24EF9E}" dt="2026-06-12T19:50:43.927" v="691" actId="1036"/>
          <ac:spMkLst>
            <pc:docMk/>
            <pc:sldMk cId="0" sldId="256"/>
            <ac:spMk id="68" creationId="{23AECF3E-0722-0415-2BD7-470C09FCF0FC}"/>
          </ac:spMkLst>
        </pc:spChg>
        <pc:spChg chg="mod">
          <ac:chgData name="Alexandra Knitter" userId="285832302_tp_box_2" providerId="OAuth2" clId="{92E163B5-5947-41E1-8DEE-9CD4AB24EF9E}" dt="2026-06-12T19:50:43.927" v="691" actId="1036"/>
          <ac:spMkLst>
            <pc:docMk/>
            <pc:sldMk cId="0" sldId="256"/>
            <ac:spMk id="69" creationId="{F7A98CA6-8FE5-2CF2-E8B1-0BE1FD7D99F7}"/>
          </ac:spMkLst>
        </pc:spChg>
        <pc:spChg chg="mod">
          <ac:chgData name="Alexandra Knitter" userId="285832302_tp_box_2" providerId="OAuth2" clId="{92E163B5-5947-41E1-8DEE-9CD4AB24EF9E}" dt="2026-06-12T18:17:46.333" v="77" actId="14100"/>
          <ac:spMkLst>
            <pc:docMk/>
            <pc:sldMk cId="0" sldId="256"/>
            <ac:spMk id="70" creationId="{A5D78839-8D4C-086E-33CC-B7036255C9AE}"/>
          </ac:spMkLst>
        </pc:spChg>
        <pc:spChg chg="mod">
          <ac:chgData name="Alexandra Knitter" userId="285832302_tp_box_2" providerId="OAuth2" clId="{92E163B5-5947-41E1-8DEE-9CD4AB24EF9E}" dt="2026-06-12T19:49:47.280" v="662"/>
          <ac:spMkLst>
            <pc:docMk/>
            <pc:sldMk cId="0" sldId="256"/>
            <ac:spMk id="72" creationId="{1BDBA88B-A6FE-61A7-6C65-94E29A8A74A5}"/>
          </ac:spMkLst>
        </pc:spChg>
        <pc:spChg chg="mod">
          <ac:chgData name="Alexandra Knitter" userId="285832302_tp_box_2" providerId="OAuth2" clId="{92E163B5-5947-41E1-8DEE-9CD4AB24EF9E}" dt="2026-06-12T19:49:47.280" v="662"/>
          <ac:spMkLst>
            <pc:docMk/>
            <pc:sldMk cId="0" sldId="256"/>
            <ac:spMk id="73" creationId="{0CC5F019-C5F7-7C95-A662-A1BD8D06D07D}"/>
          </ac:spMkLst>
        </pc:spChg>
        <pc:spChg chg="mod">
          <ac:chgData name="Alexandra Knitter" userId="285832302_tp_box_2" providerId="OAuth2" clId="{92E163B5-5947-41E1-8DEE-9CD4AB24EF9E}" dt="2026-06-12T19:51:48.439" v="706"/>
          <ac:spMkLst>
            <pc:docMk/>
            <pc:sldMk cId="0" sldId="256"/>
            <ac:spMk id="84" creationId="{9FA46CAB-4406-786B-F590-175ECA47157E}"/>
          </ac:spMkLst>
        </pc:spChg>
        <pc:spChg chg="mod">
          <ac:chgData name="Alexandra Knitter" userId="285832302_tp_box_2" providerId="OAuth2" clId="{92E163B5-5947-41E1-8DEE-9CD4AB24EF9E}" dt="2026-06-12T19:51:48.439" v="706"/>
          <ac:spMkLst>
            <pc:docMk/>
            <pc:sldMk cId="0" sldId="256"/>
            <ac:spMk id="85" creationId="{31DFF901-B233-BF8F-9F15-DFD65BA5B7E2}"/>
          </ac:spMkLst>
        </pc:spChg>
        <pc:spChg chg="mod">
          <ac:chgData name="Alexandra Knitter" userId="285832302_tp_box_2" providerId="OAuth2" clId="{92E163B5-5947-41E1-8DEE-9CD4AB24EF9E}" dt="2026-06-12T20:21:25.069" v="999" actId="1035"/>
          <ac:spMkLst>
            <pc:docMk/>
            <pc:sldMk cId="0" sldId="256"/>
            <ac:spMk id="86" creationId="{7467F113-32A2-9B91-A520-D7D853D0374C}"/>
          </ac:spMkLst>
        </pc:spChg>
        <pc:spChg chg="mod">
          <ac:chgData name="Alexandra Knitter" userId="285832302_tp_box_2" providerId="OAuth2" clId="{92E163B5-5947-41E1-8DEE-9CD4AB24EF9E}" dt="2026-06-12T20:21:36.891" v="1014" actId="1036"/>
          <ac:spMkLst>
            <pc:docMk/>
            <pc:sldMk cId="0" sldId="256"/>
            <ac:spMk id="87" creationId="{C7B0B071-6200-5E08-1DDC-4F1A7DB64EC3}"/>
          </ac:spMkLst>
        </pc:spChg>
        <pc:spChg chg="mod">
          <ac:chgData name="Alexandra Knitter" userId="285832302_tp_box_2" providerId="OAuth2" clId="{92E163B5-5947-41E1-8DEE-9CD4AB24EF9E}" dt="2026-06-12T19:52:11.059" v="719"/>
          <ac:spMkLst>
            <pc:docMk/>
            <pc:sldMk cId="0" sldId="256"/>
            <ac:spMk id="89" creationId="{0C8612AC-4120-D90F-07E7-FF9A00C208B8}"/>
          </ac:spMkLst>
        </pc:spChg>
        <pc:spChg chg="mod">
          <ac:chgData name="Alexandra Knitter" userId="285832302_tp_box_2" providerId="OAuth2" clId="{92E163B5-5947-41E1-8DEE-9CD4AB24EF9E}" dt="2026-06-12T19:52:11.059" v="719"/>
          <ac:spMkLst>
            <pc:docMk/>
            <pc:sldMk cId="0" sldId="256"/>
            <ac:spMk id="90" creationId="{C3161033-1BE9-1FD1-A638-F4EA3166551C}"/>
          </ac:spMkLst>
        </pc:spChg>
        <pc:spChg chg="mod">
          <ac:chgData name="Alexandra Knitter" userId="285832302_tp_box_2" providerId="OAuth2" clId="{92E163B5-5947-41E1-8DEE-9CD4AB24EF9E}" dt="2026-06-12T20:34:43.487" v="1065" actId="1035"/>
          <ac:spMkLst>
            <pc:docMk/>
            <pc:sldMk cId="0" sldId="256"/>
            <ac:spMk id="91" creationId="{E46E35EB-192D-3BA8-9832-3B841CEF6E04}"/>
          </ac:spMkLst>
        </pc:spChg>
        <pc:spChg chg="mod">
          <ac:chgData name="Alexandra Knitter" userId="285832302_tp_box_2" providerId="OAuth2" clId="{92E163B5-5947-41E1-8DEE-9CD4AB24EF9E}" dt="2026-06-12T20:34:43.487" v="1065" actId="1035"/>
          <ac:spMkLst>
            <pc:docMk/>
            <pc:sldMk cId="0" sldId="256"/>
            <ac:spMk id="92" creationId="{657DE970-8B50-8BB5-B4F6-131CEEDC47D2}"/>
          </ac:spMkLst>
        </pc:spChg>
        <pc:spChg chg="add mod">
          <ac:chgData name="Alexandra Knitter" userId="285832302_tp_box_2" providerId="OAuth2" clId="{92E163B5-5947-41E1-8DEE-9CD4AB24EF9E}" dt="2026-06-12T22:42:17.061" v="1156" actId="14100"/>
          <ac:spMkLst>
            <pc:docMk/>
            <pc:sldMk cId="0" sldId="256"/>
            <ac:spMk id="95" creationId="{F76061D1-E53A-DCD8-88EC-69284370699E}"/>
          </ac:spMkLst>
        </pc:spChg>
        <pc:spChg chg="add mod">
          <ac:chgData name="Alexandra Knitter" userId="285832302_tp_box_2" providerId="OAuth2" clId="{92E163B5-5947-41E1-8DEE-9CD4AB24EF9E}" dt="2026-06-12T22:42:17.061" v="1156" actId="14100"/>
          <ac:spMkLst>
            <pc:docMk/>
            <pc:sldMk cId="0" sldId="256"/>
            <ac:spMk id="98" creationId="{5049028F-26D3-2B01-0DFB-86AFF352FAED}"/>
          </ac:spMkLst>
        </pc:spChg>
        <pc:spChg chg="mod">
          <ac:chgData name="Alexandra Knitter" userId="285832302_tp_box_2" providerId="OAuth2" clId="{92E163B5-5947-41E1-8DEE-9CD4AB24EF9E}" dt="2026-06-12T20:00:38.685" v="825" actId="14100"/>
          <ac:spMkLst>
            <pc:docMk/>
            <pc:sldMk cId="0" sldId="256"/>
            <ac:spMk id="2053" creationId="{00000000-0000-0000-0000-000000000000}"/>
          </ac:spMkLst>
        </pc:spChg>
        <pc:spChg chg="mod">
          <ac:chgData name="Alexandra Knitter" userId="285832302_tp_box_2" providerId="OAuth2" clId="{92E163B5-5947-41E1-8DEE-9CD4AB24EF9E}" dt="2026-06-12T20:00:40.645" v="832" actId="14100"/>
          <ac:spMkLst>
            <pc:docMk/>
            <pc:sldMk cId="0" sldId="256"/>
            <ac:spMk id="2062" creationId="{00000000-0000-0000-0000-000000000000}"/>
          </ac:spMkLst>
        </pc:spChg>
        <pc:grpChg chg="add mod">
          <ac:chgData name="Alexandra Knitter" userId="285832302_tp_box_2" providerId="OAuth2" clId="{92E163B5-5947-41E1-8DEE-9CD4AB24EF9E}" dt="2026-06-12T18:31:52.496" v="537" actId="1037"/>
          <ac:grpSpMkLst>
            <pc:docMk/>
            <pc:sldMk cId="0" sldId="256"/>
            <ac:grpSpMk id="11" creationId="{4FE4124C-EE99-4F40-3837-1A507C4C667B}"/>
          </ac:grpSpMkLst>
        </pc:grpChg>
        <pc:grpChg chg="add mod">
          <ac:chgData name="Alexandra Knitter" userId="285832302_tp_box_2" providerId="OAuth2" clId="{92E163B5-5947-41E1-8DEE-9CD4AB24EF9E}" dt="2026-06-12T19:50:02.280" v="664" actId="1076"/>
          <ac:grpSpMkLst>
            <pc:docMk/>
            <pc:sldMk cId="0" sldId="256"/>
            <ac:grpSpMk id="67" creationId="{88E55D29-DD32-5AE0-0C5B-4F534E4425D8}"/>
          </ac:grpSpMkLst>
        </pc:grpChg>
        <pc:grpChg chg="add mod">
          <ac:chgData name="Alexandra Knitter" userId="285832302_tp_box_2" providerId="OAuth2" clId="{92E163B5-5947-41E1-8DEE-9CD4AB24EF9E}" dt="2026-06-12T20:35:42.207" v="1079" actId="1036"/>
          <ac:grpSpMkLst>
            <pc:docMk/>
            <pc:sldMk cId="0" sldId="256"/>
            <ac:grpSpMk id="83" creationId="{423FCFC7-9493-EDB7-88B7-9C628D5C6A30}"/>
          </ac:grpSpMkLst>
        </pc:grpChg>
        <pc:grpChg chg="add mod">
          <ac:chgData name="Alexandra Knitter" userId="285832302_tp_box_2" providerId="OAuth2" clId="{92E163B5-5947-41E1-8DEE-9CD4AB24EF9E}" dt="2026-06-12T19:52:17.348" v="720" actId="1076"/>
          <ac:grpSpMkLst>
            <pc:docMk/>
            <pc:sldMk cId="0" sldId="256"/>
            <ac:grpSpMk id="88" creationId="{7E3D9E18-51A5-D3B4-F4E1-B96C8A3E1C90}"/>
          </ac:grpSpMkLst>
        </pc:grpChg>
        <pc:graphicFrameChg chg="mod modGraphic">
          <ac:chgData name="Alexandra Knitter" userId="285832302_tp_box_2" providerId="OAuth2" clId="{92E163B5-5947-41E1-8DEE-9CD4AB24EF9E}" dt="2026-06-12T22:42:58.380" v="1180" actId="14100"/>
          <ac:graphicFrameMkLst>
            <pc:docMk/>
            <pc:sldMk cId="0" sldId="256"/>
            <ac:graphicFrameMk id="76" creationId="{3EF8785C-B63A-F78E-04CD-E6447E7DB0B5}"/>
          </ac:graphicFrameMkLst>
        </pc:graphicFrameChg>
        <pc:graphicFrameChg chg="mod modGraphic">
          <ac:chgData name="Alexandra Knitter" userId="285832302_tp_box_2" providerId="OAuth2" clId="{92E163B5-5947-41E1-8DEE-9CD4AB24EF9E}" dt="2026-06-12T20:38:06.991" v="1119" actId="1037"/>
          <ac:graphicFrameMkLst>
            <pc:docMk/>
            <pc:sldMk cId="0" sldId="256"/>
            <ac:graphicFrameMk id="77" creationId="{49F42EDC-0595-9528-3735-6452C08C6ECE}"/>
          </ac:graphicFrameMkLst>
        </pc:graphicFrameChg>
        <pc:picChg chg="mod">
          <ac:chgData name="Alexandra Knitter" userId="285832302_tp_box_2" providerId="OAuth2" clId="{92E163B5-5947-41E1-8DEE-9CD4AB24EF9E}" dt="2026-06-12T18:23:43.854" v="278" actId="164"/>
          <ac:picMkLst>
            <pc:docMk/>
            <pc:sldMk cId="0" sldId="256"/>
            <ac:picMk id="4" creationId="{A92952E2-2E8B-763B-6906-33554FA61394}"/>
          </ac:picMkLst>
        </pc:picChg>
        <pc:picChg chg="mod">
          <ac:chgData name="Alexandra Knitter" userId="285832302_tp_box_2" providerId="OAuth2" clId="{92E163B5-5947-41E1-8DEE-9CD4AB24EF9E}" dt="2026-06-12T20:38:06.991" v="1119" actId="1037"/>
          <ac:picMkLst>
            <pc:docMk/>
            <pc:sldMk cId="0" sldId="256"/>
            <ac:picMk id="8" creationId="{9478AC52-3D0D-7BCB-6B9D-AD794C4CB2BD}"/>
          </ac:picMkLst>
        </pc:picChg>
        <pc:picChg chg="mod">
          <ac:chgData name="Alexandra Knitter" userId="285832302_tp_box_2" providerId="OAuth2" clId="{92E163B5-5947-41E1-8DEE-9CD4AB24EF9E}" dt="2026-06-12T22:43:32.179" v="1208" actId="1037"/>
          <ac:picMkLst>
            <pc:docMk/>
            <pc:sldMk cId="0" sldId="256"/>
            <ac:picMk id="16" creationId="{734929B6-3612-52F0-F6B6-31D3E72CCEBA}"/>
          </ac:picMkLst>
        </pc:picChg>
        <pc:picChg chg="mod">
          <ac:chgData name="Alexandra Knitter" userId="285832302_tp_box_2" providerId="OAuth2" clId="{92E163B5-5947-41E1-8DEE-9CD4AB24EF9E}" dt="2026-06-12T22:43:32.179" v="1208" actId="1037"/>
          <ac:picMkLst>
            <pc:docMk/>
            <pc:sldMk cId="0" sldId="256"/>
            <ac:picMk id="29" creationId="{5468CC4E-5104-3760-0E45-75EC27727F3D}"/>
          </ac:picMkLst>
        </pc:picChg>
        <pc:picChg chg="mod">
          <ac:chgData name="Alexandra Knitter" userId="285832302_tp_box_2" providerId="OAuth2" clId="{92E163B5-5947-41E1-8DEE-9CD4AB24EF9E}" dt="2026-06-12T22:43:32.179" v="1208" actId="1037"/>
          <ac:picMkLst>
            <pc:docMk/>
            <pc:sldMk cId="0" sldId="256"/>
            <ac:picMk id="75" creationId="{B8BE410A-9BE0-3C53-D09D-218473B34CD0}"/>
          </ac:picMkLst>
        </pc:picChg>
        <pc:picChg chg="mod">
          <ac:chgData name="Alexandra Knitter" userId="285832302_tp_box_2" providerId="OAuth2" clId="{92E163B5-5947-41E1-8DEE-9CD4AB24EF9E}" dt="2026-06-12T22:43:32.179" v="1208" actId="1037"/>
          <ac:picMkLst>
            <pc:docMk/>
            <pc:sldMk cId="0" sldId="256"/>
            <ac:picMk id="79" creationId="{D8B982F4-A369-F3FE-3A97-7BD5BC08EB9D}"/>
          </ac:picMkLst>
        </pc:picChg>
        <pc:cxnChg chg="add mod">
          <ac:chgData name="Alexandra Knitter" userId="285832302_tp_box_2" providerId="OAuth2" clId="{92E163B5-5947-41E1-8DEE-9CD4AB24EF9E}" dt="2026-06-12T22:42:32.583" v="1170" actId="1038"/>
          <ac:cxnSpMkLst>
            <pc:docMk/>
            <pc:sldMk cId="0" sldId="256"/>
            <ac:cxnSpMk id="9" creationId="{55ECE776-2E0C-DE7F-F203-2EE54BA3EA15}"/>
          </ac:cxnSpMkLst>
        </pc:cxnChg>
        <pc:cxnChg chg="mod">
          <ac:chgData name="Alexandra Knitter" userId="285832302_tp_box_2" providerId="OAuth2" clId="{92E163B5-5947-41E1-8DEE-9CD4AB24EF9E}" dt="2026-06-12T22:42:49.818" v="1179" actId="1035"/>
          <ac:cxnSpMkLst>
            <pc:docMk/>
            <pc:sldMk cId="0" sldId="256"/>
            <ac:cxnSpMk id="38" creationId="{E870FDF6-AA1F-44E7-A93C-216A19B07925}"/>
          </ac:cxnSpMkLst>
        </pc:cxnChg>
        <pc:extLst>
          <p:ext xmlns:p="http://schemas.openxmlformats.org/presentationml/2006/main" uri="{D6D511B9-2390-475A-947B-AFAB55BFBCF1}">
            <pc226:cmChg xmlns:pc226="http://schemas.microsoft.com/office/powerpoint/2022/06/main/command" chg="mod">
              <pc226:chgData name="Alexandra Knitter" userId="285832302_tp_box_2" providerId="OAuth2" clId="{92E163B5-5947-41E1-8DEE-9CD4AB24EF9E}" dt="2026-06-12T20:39:34.077" v="1141" actId="20577"/>
              <pc2:cmMkLst xmlns:pc2="http://schemas.microsoft.com/office/powerpoint/2019/9/main/command">
                <pc:docMk/>
                <pc:sldMk cId="0" sldId="256"/>
                <pc2:cmMk id="{42A07D08-8183-3843-9BA9-0662C7855402}"/>
              </pc2:cmMkLst>
            </pc226:cmChg>
            <pc226:cmChg xmlns:pc226="http://schemas.microsoft.com/office/powerpoint/2022/06/main/command" chg="mod">
              <pc226:chgData name="Alexandra Knitter" userId="285832302_tp_box_2" providerId="OAuth2" clId="{92E163B5-5947-41E1-8DEE-9CD4AB24EF9E}" dt="2026-06-12T20:24:06.544" v="1047" actId="20577"/>
              <pc2:cmMkLst xmlns:pc2="http://schemas.microsoft.com/office/powerpoint/2019/9/main/command">
                <pc:docMk/>
                <pc:sldMk cId="0" sldId="256"/>
                <pc2:cmMk id="{8F611D13-E04B-4715-BD61-11C36CCBE311}"/>
              </pc2:cmMkLst>
            </pc226:cmChg>
            <pc226:cmChg xmlns:pc226="http://schemas.microsoft.com/office/powerpoint/2022/06/main/command" chg="mod">
              <pc226:chgData name="Alexandra Knitter" userId="285832302_tp_box_2" providerId="OAuth2" clId="{92E163B5-5947-41E1-8DEE-9CD4AB24EF9E}" dt="2026-06-12T20:39:34.077" v="1141" actId="20577"/>
              <pc2:cmMkLst xmlns:pc2="http://schemas.microsoft.com/office/powerpoint/2019/9/main/command">
                <pc:docMk/>
                <pc:sldMk cId="0" sldId="256"/>
                <pc2:cmMk id="{4640355B-4B74-F148-9902-831F9A9111CC}"/>
              </pc2:cmMkLst>
            </pc226:cmChg>
            <pc226:cmChg xmlns:pc226="http://schemas.microsoft.com/office/powerpoint/2022/06/main/command" chg="mod">
              <pc226:chgData name="Alexandra Knitter" userId="285832302_tp_box_2" providerId="OAuth2" clId="{92E163B5-5947-41E1-8DEE-9CD4AB24EF9E}" dt="2026-06-12T20:39:34.077" v="1141" actId="20577"/>
              <pc2:cmMkLst xmlns:pc2="http://schemas.microsoft.com/office/powerpoint/2019/9/main/command">
                <pc:docMk/>
                <pc:sldMk cId="0" sldId="256"/>
                <pc2:cmMk id="{6081D35F-FF63-FC4B-A2A4-5913012F8856}"/>
              </pc2:cmMkLst>
            </pc226:cmChg>
            <pc226:cmChg xmlns:pc226="http://schemas.microsoft.com/office/powerpoint/2022/06/main/command" chg="mod">
              <pc226:chgData name="Alexandra Knitter" userId="285832302_tp_box_2" providerId="OAuth2" clId="{92E163B5-5947-41E1-8DEE-9CD4AB24EF9E}" dt="2026-06-12T20:39:34.077" v="1141" actId="20577"/>
              <pc2:cmMkLst xmlns:pc2="http://schemas.microsoft.com/office/powerpoint/2019/9/main/command">
                <pc:docMk/>
                <pc:sldMk cId="0" sldId="256"/>
                <pc2:cmMk id="{3EAFE9F4-A40F-684E-8092-2EE4CF579F37}"/>
              </pc2:cmMkLst>
            </pc226:cmChg>
            <pc226:cmChg xmlns:pc226="http://schemas.microsoft.com/office/powerpoint/2022/06/main/command" chg="mod">
              <pc226:chgData name="Alexandra Knitter" userId="285832302_tp_box_2" providerId="OAuth2" clId="{92E163B5-5947-41E1-8DEE-9CD4AB24EF9E}" dt="2026-06-12T20:39:34.077" v="1141" actId="20577"/>
              <pc2:cmMkLst xmlns:pc2="http://schemas.microsoft.com/office/powerpoint/2019/9/main/command">
                <pc:docMk/>
                <pc:sldMk cId="0" sldId="256"/>
                <pc2:cmMk id="{7C8F01F9-9C35-B843-9749-EC6C771E6769}"/>
              </pc2:cmMkLst>
            </pc226:cmChg>
          </p:ext>
        </pc:extLst>
      </pc:sldChg>
    </pc:docChg>
  </pc:docChgLst>
  <pc:docChgLst>
    <pc:chgData name="Monica Kowalczyk" userId="xC7362/vbQ5bbCTeSQ5MFC5OnyALIJf9KyJ6L3TOaYA=" providerId="None" clId="Web-{20490882-5B09-452E-AC6F-923A9D397FC9}"/>
    <pc:docChg chg="modSld">
      <pc:chgData name="Monica Kowalczyk" userId="xC7362/vbQ5bbCTeSQ5MFC5OnyALIJf9KyJ6L3TOaYA=" providerId="None" clId="Web-{20490882-5B09-452E-AC6F-923A9D397FC9}" dt="2026-06-08T16:07:25.404" v="22" actId="20577"/>
      <pc:docMkLst>
        <pc:docMk/>
      </pc:docMkLst>
      <pc:sldChg chg="modSp">
        <pc:chgData name="Monica Kowalczyk" userId="xC7362/vbQ5bbCTeSQ5MFC5OnyALIJf9KyJ6L3TOaYA=" providerId="None" clId="Web-{20490882-5B09-452E-AC6F-923A9D397FC9}" dt="2026-06-08T16:07:25.404" v="22" actId="20577"/>
        <pc:sldMkLst>
          <pc:docMk/>
          <pc:sldMk cId="0" sldId="256"/>
        </pc:sldMkLst>
        <pc:spChg chg="mod">
          <ac:chgData name="Monica Kowalczyk" userId="xC7362/vbQ5bbCTeSQ5MFC5OnyALIJf9KyJ6L3TOaYA=" providerId="None" clId="Web-{20490882-5B09-452E-AC6F-923A9D397FC9}" dt="2026-06-08T16:07:25.404" v="22" actId="20577"/>
          <ac:spMkLst>
            <pc:docMk/>
            <pc:sldMk cId="0" sldId="256"/>
            <ac:spMk id="2060" creationId="{00000000-0000-0000-0000-000000000000}"/>
          </ac:spMkLst>
        </pc:spChg>
      </pc:sldChg>
    </pc:docChg>
  </pc:docChgLst>
  <pc:docChgLst>
    <pc:chgData name="Anna Volerman" userId="357273079_tp_box_2" providerId="OAuth2" clId="{F742F943-AA7E-4221-9ED3-BF921AEBBDD8}"/>
    <pc:docChg chg="undo custSel delSld modSld">
      <pc:chgData name="Anna Volerman" userId="357273079_tp_box_2" providerId="OAuth2" clId="{F742F943-AA7E-4221-9ED3-BF921AEBBDD8}" dt="2026-06-18T19:56:23.190" v="1040" actId="20577"/>
      <pc:docMkLst>
        <pc:docMk/>
      </pc:docMkLst>
      <pc:sldChg chg="addSp modSp mod modCm">
        <pc:chgData name="Anna Volerman" userId="357273079_tp_box_2" providerId="OAuth2" clId="{F742F943-AA7E-4221-9ED3-BF921AEBBDD8}" dt="2026-06-18T19:56:23.190" v="1040" actId="20577"/>
        <pc:sldMkLst>
          <pc:docMk/>
          <pc:sldMk cId="0" sldId="256"/>
        </pc:sldMkLst>
        <pc:spChg chg="mod">
          <ac:chgData name="Anna Volerman" userId="357273079_tp_box_2" providerId="OAuth2" clId="{F742F943-AA7E-4221-9ED3-BF921AEBBDD8}" dt="2026-06-12T21:18:20.275" v="13" actId="20577"/>
          <ac:spMkLst>
            <pc:docMk/>
            <pc:sldMk cId="0" sldId="256"/>
            <ac:spMk id="5" creationId="{7D527223-EAA2-54A6-1C39-F3AB0FA369A3}"/>
          </ac:spMkLst>
        </pc:spChg>
        <pc:spChg chg="mod">
          <ac:chgData name="Anna Volerman" userId="357273079_tp_box_2" providerId="OAuth2" clId="{F742F943-AA7E-4221-9ED3-BF921AEBBDD8}" dt="2026-06-12T21:31:21.308" v="415" actId="1076"/>
          <ac:spMkLst>
            <pc:docMk/>
            <pc:sldMk cId="0" sldId="256"/>
            <ac:spMk id="6" creationId="{11A59F15-29BA-30AB-1BBB-50FFE38E802B}"/>
          </ac:spMkLst>
        </pc:spChg>
        <pc:spChg chg="mod">
          <ac:chgData name="Anna Volerman" userId="357273079_tp_box_2" providerId="OAuth2" clId="{F742F943-AA7E-4221-9ED3-BF921AEBBDD8}" dt="2026-06-12T21:31:27.634" v="424" actId="1035"/>
          <ac:spMkLst>
            <pc:docMk/>
            <pc:sldMk cId="0" sldId="256"/>
            <ac:spMk id="10" creationId="{4D5C5377-AF12-2055-CE5A-5CAD9BF3A959}"/>
          </ac:spMkLst>
        </pc:spChg>
        <pc:spChg chg="mod">
          <ac:chgData name="Anna Volerman" userId="357273079_tp_box_2" providerId="OAuth2" clId="{F742F943-AA7E-4221-9ED3-BF921AEBBDD8}" dt="2026-06-18T19:52:18.283" v="912" actId="6549"/>
          <ac:spMkLst>
            <pc:docMk/>
            <pc:sldMk cId="0" sldId="256"/>
            <ac:spMk id="12" creationId="{1DBE12FB-9BEA-EB4B-DC99-9E8F13D2D8B4}"/>
          </ac:spMkLst>
        </pc:spChg>
        <pc:spChg chg="mod">
          <ac:chgData name="Anna Volerman" userId="357273079_tp_box_2" providerId="OAuth2" clId="{F742F943-AA7E-4221-9ED3-BF921AEBBDD8}" dt="2026-06-12T21:31:04.998" v="412" actId="1076"/>
          <ac:spMkLst>
            <pc:docMk/>
            <pc:sldMk cId="0" sldId="256"/>
            <ac:spMk id="13" creationId="{8316D1F5-E524-6997-B494-914F277DB030}"/>
          </ac:spMkLst>
        </pc:spChg>
        <pc:spChg chg="mod">
          <ac:chgData name="Anna Volerman" userId="357273079_tp_box_2" providerId="OAuth2" clId="{F742F943-AA7E-4221-9ED3-BF921AEBBDD8}" dt="2026-06-18T19:55:35.142" v="1019" actId="255"/>
          <ac:spMkLst>
            <pc:docMk/>
            <pc:sldMk cId="0" sldId="256"/>
            <ac:spMk id="15" creationId="{D4AB19BD-7C2D-257D-15C3-BDAA3EAB70F2}"/>
          </ac:spMkLst>
        </pc:spChg>
        <pc:spChg chg="mod">
          <ac:chgData name="Anna Volerman" userId="357273079_tp_box_2" providerId="OAuth2" clId="{F742F943-AA7E-4221-9ED3-BF921AEBBDD8}" dt="2026-06-18T19:55:35.142" v="1019" actId="255"/>
          <ac:spMkLst>
            <pc:docMk/>
            <pc:sldMk cId="0" sldId="256"/>
            <ac:spMk id="17" creationId="{DBC950D8-6975-E19B-4DE1-5901A77DEDFA}"/>
          </ac:spMkLst>
        </pc:spChg>
        <pc:spChg chg="mod">
          <ac:chgData name="Anna Volerman" userId="357273079_tp_box_2" providerId="OAuth2" clId="{F742F943-AA7E-4221-9ED3-BF921AEBBDD8}" dt="2026-06-18T19:55:35.142" v="1019" actId="255"/>
          <ac:spMkLst>
            <pc:docMk/>
            <pc:sldMk cId="0" sldId="256"/>
            <ac:spMk id="19" creationId="{40BFCEBF-20A2-E609-1387-1CCAFFE327DE}"/>
          </ac:spMkLst>
        </pc:spChg>
        <pc:spChg chg="mod">
          <ac:chgData name="Anna Volerman" userId="357273079_tp_box_2" providerId="OAuth2" clId="{F742F943-AA7E-4221-9ED3-BF921AEBBDD8}" dt="2026-06-12T21:31:11.666" v="413" actId="1076"/>
          <ac:spMkLst>
            <pc:docMk/>
            <pc:sldMk cId="0" sldId="256"/>
            <ac:spMk id="21" creationId="{36B1B70A-5250-AEB5-4D38-635EFBEC61F5}"/>
          </ac:spMkLst>
        </pc:spChg>
        <pc:spChg chg="mod">
          <ac:chgData name="Anna Volerman" userId="357273079_tp_box_2" providerId="OAuth2" clId="{F742F943-AA7E-4221-9ED3-BF921AEBBDD8}" dt="2026-06-18T19:55:01.084" v="983" actId="20577"/>
          <ac:spMkLst>
            <pc:docMk/>
            <pc:sldMk cId="0" sldId="256"/>
            <ac:spMk id="22" creationId="{F9E0E4BE-E847-1BA3-C872-1B153D8252A7}"/>
          </ac:spMkLst>
        </pc:spChg>
        <pc:spChg chg="mod">
          <ac:chgData name="Anna Volerman" userId="357273079_tp_box_2" providerId="OAuth2" clId="{F742F943-AA7E-4221-9ED3-BF921AEBBDD8}" dt="2026-06-12T21:32:13.321" v="446" actId="1035"/>
          <ac:spMkLst>
            <pc:docMk/>
            <pc:sldMk cId="0" sldId="256"/>
            <ac:spMk id="26" creationId="{6A474C72-C668-3436-3436-86F9973EF5C8}"/>
          </ac:spMkLst>
        </pc:spChg>
        <pc:spChg chg="mod">
          <ac:chgData name="Anna Volerman" userId="357273079_tp_box_2" providerId="OAuth2" clId="{F742F943-AA7E-4221-9ED3-BF921AEBBDD8}" dt="2026-06-12T21:32:57.842" v="488" actId="1038"/>
          <ac:spMkLst>
            <pc:docMk/>
            <pc:sldMk cId="0" sldId="256"/>
            <ac:spMk id="30" creationId="{882A0425-A091-A6AD-F6A1-1196F9EAF34D}"/>
          </ac:spMkLst>
        </pc:spChg>
        <pc:spChg chg="mod">
          <ac:chgData name="Anna Volerman" userId="357273079_tp_box_2" providerId="OAuth2" clId="{F742F943-AA7E-4221-9ED3-BF921AEBBDD8}" dt="2026-06-12T21:33:36.771" v="509" actId="1037"/>
          <ac:spMkLst>
            <pc:docMk/>
            <pc:sldMk cId="0" sldId="256"/>
            <ac:spMk id="31" creationId="{850C5E55-AE9F-5835-191F-5F0493053B38}"/>
          </ac:spMkLst>
        </pc:spChg>
        <pc:spChg chg="mod">
          <ac:chgData name="Anna Volerman" userId="357273079_tp_box_2" providerId="OAuth2" clId="{F742F943-AA7E-4221-9ED3-BF921AEBBDD8}" dt="2026-06-18T19:45:42.858" v="816" actId="14100"/>
          <ac:spMkLst>
            <pc:docMk/>
            <pc:sldMk cId="0" sldId="256"/>
            <ac:spMk id="35" creationId="{00000000-0000-0000-0000-000000000000}"/>
          </ac:spMkLst>
        </pc:spChg>
        <pc:spChg chg="mod">
          <ac:chgData name="Anna Volerman" userId="357273079_tp_box_2" providerId="OAuth2" clId="{F742F943-AA7E-4221-9ED3-BF921AEBBDD8}" dt="2026-06-12T21:42:13.409" v="593" actId="1035"/>
          <ac:spMkLst>
            <pc:docMk/>
            <pc:sldMk cId="0" sldId="256"/>
            <ac:spMk id="36" creationId="{BF2C8AD6-A7FB-0449-A7E2-26DCE8E7764A}"/>
          </ac:spMkLst>
        </pc:spChg>
        <pc:spChg chg="mod">
          <ac:chgData name="Anna Volerman" userId="357273079_tp_box_2" providerId="OAuth2" clId="{F742F943-AA7E-4221-9ED3-BF921AEBBDD8}" dt="2026-06-12T21:32:41.928" v="450" actId="1076"/>
          <ac:spMkLst>
            <pc:docMk/>
            <pc:sldMk cId="0" sldId="256"/>
            <ac:spMk id="37" creationId="{3C86A08D-9A21-25C6-EE3A-5D3412AF6D57}"/>
          </ac:spMkLst>
        </pc:spChg>
        <pc:spChg chg="mod">
          <ac:chgData name="Anna Volerman" userId="357273079_tp_box_2" providerId="OAuth2" clId="{F742F943-AA7E-4221-9ED3-BF921AEBBDD8}" dt="2026-06-18T19:44:02.013" v="812" actId="255"/>
          <ac:spMkLst>
            <pc:docMk/>
            <pc:sldMk cId="0" sldId="256"/>
            <ac:spMk id="39" creationId="{00000000-0000-0000-0000-000000000000}"/>
          </ac:spMkLst>
        </pc:spChg>
        <pc:spChg chg="mod">
          <ac:chgData name="Anna Volerman" userId="357273079_tp_box_2" providerId="OAuth2" clId="{F742F943-AA7E-4221-9ED3-BF921AEBBDD8}" dt="2026-06-18T19:52:11.729" v="903" actId="6549"/>
          <ac:spMkLst>
            <pc:docMk/>
            <pc:sldMk cId="0" sldId="256"/>
            <ac:spMk id="48" creationId="{6D98D16A-906B-0EEA-87B5-96C4F1B084A3}"/>
          </ac:spMkLst>
        </pc:spChg>
        <pc:spChg chg="mod">
          <ac:chgData name="Anna Volerman" userId="357273079_tp_box_2" providerId="OAuth2" clId="{F742F943-AA7E-4221-9ED3-BF921AEBBDD8}" dt="2026-06-18T19:51:39.836" v="869" actId="20577"/>
          <ac:spMkLst>
            <pc:docMk/>
            <pc:sldMk cId="0" sldId="256"/>
            <ac:spMk id="49" creationId="{2538A6BA-AF9D-08F5-255C-359FE8381248}"/>
          </ac:spMkLst>
        </pc:spChg>
        <pc:spChg chg="mod">
          <ac:chgData name="Anna Volerman" userId="357273079_tp_box_2" providerId="OAuth2" clId="{F742F943-AA7E-4221-9ED3-BF921AEBBDD8}" dt="2026-06-18T19:55:11.156" v="1017" actId="20577"/>
          <ac:spMkLst>
            <pc:docMk/>
            <pc:sldMk cId="0" sldId="256"/>
            <ac:spMk id="50" creationId="{5A658FC0-4344-DA9A-4577-CF6E4290CA7A}"/>
          </ac:spMkLst>
        </pc:spChg>
        <pc:spChg chg="mod">
          <ac:chgData name="Anna Volerman" userId="357273079_tp_box_2" providerId="OAuth2" clId="{F742F943-AA7E-4221-9ED3-BF921AEBBDD8}" dt="2026-06-18T19:54:51.851" v="959" actId="20577"/>
          <ac:spMkLst>
            <pc:docMk/>
            <pc:sldMk cId="0" sldId="256"/>
            <ac:spMk id="51" creationId="{84D70596-09FD-F6D7-AEB3-F3C0B39A0267}"/>
          </ac:spMkLst>
        </pc:spChg>
        <pc:spChg chg="mod">
          <ac:chgData name="Anna Volerman" userId="357273079_tp_box_2" providerId="OAuth2" clId="{F742F943-AA7E-4221-9ED3-BF921AEBBDD8}" dt="2026-06-12T21:33:29.745" v="505" actId="1037"/>
          <ac:spMkLst>
            <pc:docMk/>
            <pc:sldMk cId="0" sldId="256"/>
            <ac:spMk id="53" creationId="{BEF6F67C-A71C-9296-86EE-1E1E5BFC8CFB}"/>
          </ac:spMkLst>
        </pc:spChg>
        <pc:spChg chg="mod">
          <ac:chgData name="Anna Volerman" userId="357273079_tp_box_2" providerId="OAuth2" clId="{F742F943-AA7E-4221-9ED3-BF921AEBBDD8}" dt="2026-06-18T19:43:33.681" v="798" actId="1036"/>
          <ac:spMkLst>
            <pc:docMk/>
            <pc:sldMk cId="0" sldId="256"/>
            <ac:spMk id="61" creationId="{00000000-0000-0000-0000-000000000000}"/>
          </ac:spMkLst>
        </pc:spChg>
        <pc:spChg chg="mod">
          <ac:chgData name="Anna Volerman" userId="357273079_tp_box_2" providerId="OAuth2" clId="{F742F943-AA7E-4221-9ED3-BF921AEBBDD8}" dt="2026-06-13T00:18:56.070" v="745" actId="14100"/>
          <ac:spMkLst>
            <pc:docMk/>
            <pc:sldMk cId="0" sldId="256"/>
            <ac:spMk id="65" creationId="{00000000-0000-0000-0000-000000000000}"/>
          </ac:spMkLst>
        </pc:spChg>
        <pc:spChg chg="mod">
          <ac:chgData name="Anna Volerman" userId="357273079_tp_box_2" providerId="OAuth2" clId="{F742F943-AA7E-4221-9ED3-BF921AEBBDD8}" dt="2026-06-18T19:54:02.059" v="932" actId="14100"/>
          <ac:spMkLst>
            <pc:docMk/>
            <pc:sldMk cId="0" sldId="256"/>
            <ac:spMk id="70" creationId="{A5D78839-8D4C-086E-33CC-B7036255C9AE}"/>
          </ac:spMkLst>
        </pc:spChg>
        <pc:spChg chg="mod">
          <ac:chgData name="Anna Volerman" userId="357273079_tp_box_2" providerId="OAuth2" clId="{F742F943-AA7E-4221-9ED3-BF921AEBBDD8}" dt="2026-06-18T19:49:30.023" v="850" actId="1036"/>
          <ac:spMkLst>
            <pc:docMk/>
            <pc:sldMk cId="0" sldId="256"/>
            <ac:spMk id="73" creationId="{0CC5F019-C5F7-7C95-A662-A1BD8D06D07D}"/>
          </ac:spMkLst>
        </pc:spChg>
        <pc:spChg chg="mod">
          <ac:chgData name="Anna Volerman" userId="357273079_tp_box_2" providerId="OAuth2" clId="{F742F943-AA7E-4221-9ED3-BF921AEBBDD8}" dt="2026-06-18T19:49:20.922" v="848" actId="1036"/>
          <ac:spMkLst>
            <pc:docMk/>
            <pc:sldMk cId="0" sldId="256"/>
            <ac:spMk id="92" creationId="{657DE970-8B50-8BB5-B4F6-131CEEDC47D2}"/>
          </ac:spMkLst>
        </pc:spChg>
        <pc:spChg chg="mod">
          <ac:chgData name="Anna Volerman" userId="357273079_tp_box_2" providerId="OAuth2" clId="{F742F943-AA7E-4221-9ED3-BF921AEBBDD8}" dt="2026-06-18T19:53:13.876" v="927" actId="1035"/>
          <ac:spMkLst>
            <pc:docMk/>
            <pc:sldMk cId="0" sldId="256"/>
            <ac:spMk id="95" creationId="{F76061D1-E53A-DCD8-88EC-69284370699E}"/>
          </ac:spMkLst>
        </pc:spChg>
        <pc:spChg chg="mod">
          <ac:chgData name="Anna Volerman" userId="357273079_tp_box_2" providerId="OAuth2" clId="{F742F943-AA7E-4221-9ED3-BF921AEBBDD8}" dt="2026-06-18T19:53:02.632" v="920" actId="1036"/>
          <ac:spMkLst>
            <pc:docMk/>
            <pc:sldMk cId="0" sldId="256"/>
            <ac:spMk id="98" creationId="{5049028F-26D3-2B01-0DFB-86AFF352FAED}"/>
          </ac:spMkLst>
        </pc:spChg>
        <pc:spChg chg="mod">
          <ac:chgData name="Anna Volerman" userId="357273079_tp_box_2" providerId="OAuth2" clId="{F742F943-AA7E-4221-9ED3-BF921AEBBDD8}" dt="2026-06-18T19:42:34.212" v="775" actId="120"/>
          <ac:spMkLst>
            <pc:docMk/>
            <pc:sldMk cId="0" sldId="256"/>
            <ac:spMk id="2051" creationId="{00000000-0000-0000-0000-000000000000}"/>
          </ac:spMkLst>
        </pc:spChg>
        <pc:spChg chg="mod">
          <ac:chgData name="Anna Volerman" userId="357273079_tp_box_2" providerId="OAuth2" clId="{F742F943-AA7E-4221-9ED3-BF921AEBBDD8}" dt="2026-06-18T19:43:49.498" v="810" actId="120"/>
          <ac:spMkLst>
            <pc:docMk/>
            <pc:sldMk cId="0" sldId="256"/>
            <ac:spMk id="2053" creationId="{00000000-0000-0000-0000-000000000000}"/>
          </ac:spMkLst>
        </pc:spChg>
        <pc:spChg chg="mod">
          <ac:chgData name="Anna Volerman" userId="357273079_tp_box_2" providerId="OAuth2" clId="{F742F943-AA7E-4221-9ED3-BF921AEBBDD8}" dt="2026-06-18T19:42:49.042" v="779" actId="6549"/>
          <ac:spMkLst>
            <pc:docMk/>
            <pc:sldMk cId="0" sldId="256"/>
            <ac:spMk id="2056" creationId="{00000000-0000-0000-0000-000000000000}"/>
          </ac:spMkLst>
        </pc:spChg>
        <pc:spChg chg="mod">
          <ac:chgData name="Anna Volerman" userId="357273079_tp_box_2" providerId="OAuth2" clId="{F742F943-AA7E-4221-9ED3-BF921AEBBDD8}" dt="2026-06-13T00:18:52.273" v="744" actId="14100"/>
          <ac:spMkLst>
            <pc:docMk/>
            <pc:sldMk cId="0" sldId="256"/>
            <ac:spMk id="2060" creationId="{00000000-0000-0000-0000-000000000000}"/>
          </ac:spMkLst>
        </pc:spChg>
        <pc:spChg chg="mod">
          <ac:chgData name="Anna Volerman" userId="357273079_tp_box_2" providerId="OAuth2" clId="{F742F943-AA7E-4221-9ED3-BF921AEBBDD8}" dt="2026-06-18T19:43:24.312" v="784" actId="120"/>
          <ac:spMkLst>
            <pc:docMk/>
            <pc:sldMk cId="0" sldId="256"/>
            <ac:spMk id="2061" creationId="{00000000-0000-0000-0000-000000000000}"/>
          </ac:spMkLst>
        </pc:spChg>
        <pc:spChg chg="mod">
          <ac:chgData name="Anna Volerman" userId="357273079_tp_box_2" providerId="OAuth2" clId="{F742F943-AA7E-4221-9ED3-BF921AEBBDD8}" dt="2026-06-18T19:48:37.811" v="843"/>
          <ac:spMkLst>
            <pc:docMk/>
            <pc:sldMk cId="0" sldId="256"/>
            <ac:spMk id="2062" creationId="{00000000-0000-0000-0000-000000000000}"/>
          </ac:spMkLst>
        </pc:spChg>
        <pc:grpChg chg="mod">
          <ac:chgData name="Anna Volerman" userId="357273079_tp_box_2" providerId="OAuth2" clId="{F742F943-AA7E-4221-9ED3-BF921AEBBDD8}" dt="2026-06-12T21:32:44.822" v="451" actId="1076"/>
          <ac:grpSpMkLst>
            <pc:docMk/>
            <pc:sldMk cId="0" sldId="256"/>
            <ac:grpSpMk id="11" creationId="{4FE4124C-EE99-4F40-3837-1A507C4C667B}"/>
          </ac:grpSpMkLst>
        </pc:grpChg>
        <pc:grpChg chg="mod">
          <ac:chgData name="Anna Volerman" userId="357273079_tp_box_2" providerId="OAuth2" clId="{F742F943-AA7E-4221-9ED3-BF921AEBBDD8}" dt="2026-06-18T19:53:10.064" v="925" actId="1035"/>
          <ac:grpSpMkLst>
            <pc:docMk/>
            <pc:sldMk cId="0" sldId="256"/>
            <ac:grpSpMk id="83" creationId="{423FCFC7-9493-EDB7-88B7-9C628D5C6A30}"/>
          </ac:grpSpMkLst>
        </pc:grpChg>
        <pc:graphicFrameChg chg="mod modGraphic">
          <ac:chgData name="Anna Volerman" userId="357273079_tp_box_2" providerId="OAuth2" clId="{F742F943-AA7E-4221-9ED3-BF921AEBBDD8}" dt="2026-06-18T19:56:23.190" v="1040" actId="20577"/>
          <ac:graphicFrameMkLst>
            <pc:docMk/>
            <pc:sldMk cId="0" sldId="256"/>
            <ac:graphicFrameMk id="76" creationId="{3EF8785C-B63A-F78E-04CD-E6447E7DB0B5}"/>
          </ac:graphicFrameMkLst>
        </pc:graphicFrameChg>
        <pc:graphicFrameChg chg="mod modGraphic">
          <ac:chgData name="Anna Volerman" userId="357273079_tp_box_2" providerId="OAuth2" clId="{F742F943-AA7E-4221-9ED3-BF921AEBBDD8}" dt="2026-06-12T21:43:50.234" v="655" actId="14734"/>
          <ac:graphicFrameMkLst>
            <pc:docMk/>
            <pc:sldMk cId="0" sldId="256"/>
            <ac:graphicFrameMk id="77" creationId="{49F42EDC-0595-9528-3735-6452C08C6ECE}"/>
          </ac:graphicFrameMkLst>
        </pc:graphicFrameChg>
        <pc:picChg chg="mod">
          <ac:chgData name="Anna Volerman" userId="357273079_tp_box_2" providerId="OAuth2" clId="{F742F943-AA7E-4221-9ED3-BF921AEBBDD8}" dt="2026-06-12T21:32:23.809" v="448" actId="14100"/>
          <ac:picMkLst>
            <pc:docMk/>
            <pc:sldMk cId="0" sldId="256"/>
            <ac:picMk id="4" creationId="{A92952E2-2E8B-763B-6906-33554FA61394}"/>
          </ac:picMkLst>
        </pc:picChg>
        <pc:picChg chg="add mod modCrop">
          <ac:chgData name="Anna Volerman" userId="357273079_tp_box_2" providerId="OAuth2" clId="{F742F943-AA7E-4221-9ED3-BF921AEBBDD8}" dt="2026-06-18T19:47:35.369" v="835" actId="1038"/>
          <ac:picMkLst>
            <pc:docMk/>
            <pc:sldMk cId="0" sldId="256"/>
            <ac:picMk id="7" creationId="{DE8340FC-1C68-E3C5-D928-8290E0F7E178}"/>
          </ac:picMkLst>
        </pc:picChg>
        <pc:picChg chg="mod">
          <ac:chgData name="Anna Volerman" userId="357273079_tp_box_2" providerId="OAuth2" clId="{F742F943-AA7E-4221-9ED3-BF921AEBBDD8}" dt="2026-06-12T21:32:57.842" v="488" actId="1038"/>
          <ac:picMkLst>
            <pc:docMk/>
            <pc:sldMk cId="0" sldId="256"/>
            <ac:picMk id="8" creationId="{9478AC52-3D0D-7BCB-6B9D-AD794C4CB2BD}"/>
          </ac:picMkLst>
        </pc:picChg>
        <pc:picChg chg="mod">
          <ac:chgData name="Anna Volerman" userId="357273079_tp_box_2" providerId="OAuth2" clId="{F742F943-AA7E-4221-9ED3-BF921AEBBDD8}" dt="2026-06-12T21:31:34.664" v="426" actId="1076"/>
          <ac:picMkLst>
            <pc:docMk/>
            <pc:sldMk cId="0" sldId="256"/>
            <ac:picMk id="16" creationId="{734929B6-3612-52F0-F6B6-31D3E72CCEBA}"/>
          </ac:picMkLst>
        </pc:picChg>
        <pc:picChg chg="add mod">
          <ac:chgData name="Anna Volerman" userId="357273079_tp_box_2" providerId="OAuth2" clId="{F742F943-AA7E-4221-9ED3-BF921AEBBDD8}" dt="2026-06-18T19:47:03.850" v="827" actId="14100"/>
          <ac:picMkLst>
            <pc:docMk/>
            <pc:sldMk cId="0" sldId="256"/>
            <ac:picMk id="25" creationId="{90651111-836C-1B47-8627-288C96740BB8}"/>
          </ac:picMkLst>
        </pc:picChg>
        <pc:picChg chg="mod">
          <ac:chgData name="Anna Volerman" userId="357273079_tp_box_2" providerId="OAuth2" clId="{F742F943-AA7E-4221-9ED3-BF921AEBBDD8}" dt="2026-06-12T21:31:31.187" v="425" actId="1076"/>
          <ac:picMkLst>
            <pc:docMk/>
            <pc:sldMk cId="0" sldId="256"/>
            <ac:picMk id="29" creationId="{5468CC4E-5104-3760-0E45-75EC27727F3D}"/>
          </ac:picMkLst>
        </pc:picChg>
        <pc:picChg chg="mod">
          <ac:chgData name="Anna Volerman" userId="357273079_tp_box_2" providerId="OAuth2" clId="{F742F943-AA7E-4221-9ED3-BF921AEBBDD8}" dt="2026-06-12T21:30:45.369" v="408" actId="1076"/>
          <ac:picMkLst>
            <pc:docMk/>
            <pc:sldMk cId="0" sldId="256"/>
            <ac:picMk id="75" creationId="{B8BE410A-9BE0-3C53-D09D-218473B34CD0}"/>
          </ac:picMkLst>
        </pc:picChg>
        <pc:picChg chg="mod">
          <ac:chgData name="Anna Volerman" userId="357273079_tp_box_2" providerId="OAuth2" clId="{F742F943-AA7E-4221-9ED3-BF921AEBBDD8}" dt="2026-06-12T21:31:37.384" v="427" actId="1076"/>
          <ac:picMkLst>
            <pc:docMk/>
            <pc:sldMk cId="0" sldId="256"/>
            <ac:picMk id="79" creationId="{D8B982F4-A369-F3FE-3A97-7BD5BC08EB9D}"/>
          </ac:picMkLst>
        </pc:picChg>
        <pc:cxnChg chg="mod">
          <ac:chgData name="Anna Volerman" userId="357273079_tp_box_2" providerId="OAuth2" clId="{F742F943-AA7E-4221-9ED3-BF921AEBBDD8}" dt="2026-06-18T19:53:50.181" v="931" actId="14861"/>
          <ac:cxnSpMkLst>
            <pc:docMk/>
            <pc:sldMk cId="0" sldId="256"/>
            <ac:cxnSpMk id="9" creationId="{55ECE776-2E0C-DE7F-F203-2EE54BA3EA15}"/>
          </ac:cxnSpMkLst>
        </pc:cxnChg>
        <pc:cxnChg chg="add mod">
          <ac:chgData name="Anna Volerman" userId="357273079_tp_box_2" providerId="OAuth2" clId="{F742F943-AA7E-4221-9ED3-BF921AEBBDD8}" dt="2026-06-18T19:53:50.181" v="931" actId="14861"/>
          <ac:cxnSpMkLst>
            <pc:docMk/>
            <pc:sldMk cId="0" sldId="256"/>
            <ac:cxnSpMk id="18" creationId="{C33B6FC5-A7E6-265D-51BE-E2EAC5FB5284}"/>
          </ac:cxnSpMkLst>
        </pc:cxnChg>
        <pc:cxnChg chg="add mod">
          <ac:chgData name="Anna Volerman" userId="357273079_tp_box_2" providerId="OAuth2" clId="{F742F943-AA7E-4221-9ED3-BF921AEBBDD8}" dt="2026-06-18T19:53:50.181" v="931" actId="14861"/>
          <ac:cxnSpMkLst>
            <pc:docMk/>
            <pc:sldMk cId="0" sldId="256"/>
            <ac:cxnSpMk id="38" creationId="{E870FDF6-AA1F-44E7-A93C-216A19B07925}"/>
          </ac:cxnSpMkLst>
        </pc:cxnChg>
        <pc:extLst>
          <p:ext xmlns:p="http://schemas.openxmlformats.org/presentationml/2006/main" uri="{D6D511B9-2390-475A-947B-AFAB55BFBCF1}">
            <pc226:cmChg xmlns:pc226="http://schemas.microsoft.com/office/powerpoint/2022/06/main/command" chg="mod">
              <pc226:chgData name="Anna Volerman" userId="357273079_tp_box_2" providerId="OAuth2" clId="{F742F943-AA7E-4221-9ED3-BF921AEBBDD8}" dt="2026-06-12T21:43:22.057" v="653" actId="20577"/>
              <pc2:cmMkLst xmlns:pc2="http://schemas.microsoft.com/office/powerpoint/2019/9/main/command">
                <pc:docMk/>
                <pc:sldMk cId="0" sldId="256"/>
                <pc2:cmMk id="{EB71160E-E1A2-0549-A618-7340C3C243E5}"/>
              </pc2:cmMkLst>
            </pc226:cmChg>
            <pc226:cmChg xmlns:pc226="http://schemas.microsoft.com/office/powerpoint/2022/06/main/command" chg="mod">
              <pc226:chgData name="Anna Volerman" userId="357273079_tp_box_2" providerId="OAuth2" clId="{F742F943-AA7E-4221-9ED3-BF921AEBBDD8}" dt="2026-06-12T21:38:19.119" v="566" actId="20577"/>
              <pc2:cmMkLst xmlns:pc2="http://schemas.microsoft.com/office/powerpoint/2019/9/main/command">
                <pc:docMk/>
                <pc:sldMk cId="0" sldId="256"/>
                <pc2:cmMk id="{8F611D13-E04B-4715-BD61-11C36CCBE311}"/>
              </pc2:cmMkLst>
            </pc226:cmChg>
            <pc226:cmChg xmlns:pc226="http://schemas.microsoft.com/office/powerpoint/2022/06/main/command" chg="mod">
              <pc226:chgData name="Anna Volerman" userId="357273079_tp_box_2" providerId="OAuth2" clId="{F742F943-AA7E-4221-9ED3-BF921AEBBDD8}" dt="2026-06-12T21:43:22.057" v="653" actId="20577"/>
              <pc2:cmMkLst xmlns:pc2="http://schemas.microsoft.com/office/powerpoint/2019/9/main/command">
                <pc:docMk/>
                <pc:sldMk cId="0" sldId="256"/>
                <pc2:cmMk id="{FF265B5D-5513-7342-A090-08D5FBB4C1A6}"/>
              </pc2:cmMkLst>
            </pc226:cmChg>
          </p:ext>
        </pc:extLst>
      </pc:sldChg>
      <pc:sldChg chg="del">
        <pc:chgData name="Anna Volerman" userId="357273079_tp_box_2" providerId="OAuth2" clId="{F742F943-AA7E-4221-9ED3-BF921AEBBDD8}" dt="2026-06-18T18:19:35.797" v="756" actId="47"/>
        <pc:sldMkLst>
          <pc:docMk/>
          <pc:sldMk cId="1631723077" sldId="257"/>
        </pc:sldMkLst>
      </pc:sldChg>
    </pc:docChg>
  </pc:docChgLst>
  <pc:docChgLst>
    <pc:chgData name="Juliette Latva" userId="45317096930_tp_box_2" providerId="OAuth2" clId="{710495BF-8158-509F-B960-7757806059CC}"/>
    <pc:docChg chg="undo custSel addSld modSld">
      <pc:chgData name="Juliette Latva" userId="45317096930_tp_box_2" providerId="OAuth2" clId="{710495BF-8158-509F-B960-7757806059CC}" dt="2026-06-12T22:25:24.483" v="14583" actId="14100"/>
      <pc:docMkLst>
        <pc:docMk/>
      </pc:docMkLst>
      <pc:sldChg chg="addSp delSp modSp mod modCm">
        <pc:chgData name="Juliette Latva" userId="45317096930_tp_box_2" providerId="OAuth2" clId="{710495BF-8158-509F-B960-7757806059CC}" dt="2026-06-12T22:25:24.483" v="14583" actId="14100"/>
        <pc:sldMkLst>
          <pc:docMk/>
          <pc:sldMk cId="0" sldId="256"/>
        </pc:sldMkLst>
        <pc:spChg chg="add mod">
          <ac:chgData name="Juliette Latva" userId="45317096930_tp_box_2" providerId="OAuth2" clId="{710495BF-8158-509F-B960-7757806059CC}" dt="2026-06-12T15:29:47.533" v="14562" actId="1076"/>
          <ac:spMkLst>
            <pc:docMk/>
            <pc:sldMk cId="0" sldId="256"/>
            <ac:spMk id="5" creationId="{7D527223-EAA2-54A6-1C39-F3AB0FA369A3}"/>
          </ac:spMkLst>
        </pc:spChg>
        <pc:spChg chg="add mod">
          <ac:chgData name="Juliette Latva" userId="45317096930_tp_box_2" providerId="OAuth2" clId="{710495BF-8158-509F-B960-7757806059CC}" dt="2026-06-11T17:35:21.443" v="13283" actId="1076"/>
          <ac:spMkLst>
            <pc:docMk/>
            <pc:sldMk cId="0" sldId="256"/>
            <ac:spMk id="6" creationId="{11A59F15-29BA-30AB-1BBB-50FFE38E802B}"/>
          </ac:spMkLst>
        </pc:spChg>
        <pc:spChg chg="add mod">
          <ac:chgData name="Juliette Latva" userId="45317096930_tp_box_2" providerId="OAuth2" clId="{710495BF-8158-509F-B960-7757806059CC}" dt="2026-06-12T14:18:52.697" v="13908" actId="1076"/>
          <ac:spMkLst>
            <pc:docMk/>
            <pc:sldMk cId="0" sldId="256"/>
            <ac:spMk id="10" creationId="{4D5C5377-AF12-2055-CE5A-5CAD9BF3A959}"/>
          </ac:spMkLst>
        </pc:spChg>
        <pc:spChg chg="add mod">
          <ac:chgData name="Juliette Latva" userId="45317096930_tp_box_2" providerId="OAuth2" clId="{710495BF-8158-509F-B960-7757806059CC}" dt="2026-06-11T17:35:34.430" v="13287" actId="1076"/>
          <ac:spMkLst>
            <pc:docMk/>
            <pc:sldMk cId="0" sldId="256"/>
            <ac:spMk id="13" creationId="{8316D1F5-E524-6997-B494-914F277DB030}"/>
          </ac:spMkLst>
        </pc:spChg>
        <pc:spChg chg="add mod">
          <ac:chgData name="Juliette Latva" userId="45317096930_tp_box_2" providerId="OAuth2" clId="{710495BF-8158-509F-B960-7757806059CC}" dt="2026-06-09T18:09:28.018" v="10742" actId="20577"/>
          <ac:spMkLst>
            <pc:docMk/>
            <pc:sldMk cId="0" sldId="256"/>
            <ac:spMk id="14" creationId="{BCF9A77C-578C-5A14-D136-62E15558B8FD}"/>
          </ac:spMkLst>
        </pc:spChg>
        <pc:spChg chg="add mod">
          <ac:chgData name="Juliette Latva" userId="45317096930_tp_box_2" providerId="OAuth2" clId="{710495BF-8158-509F-B960-7757806059CC}" dt="2026-06-12T22:23:56.588" v="14578" actId="1076"/>
          <ac:spMkLst>
            <pc:docMk/>
            <pc:sldMk cId="0" sldId="256"/>
            <ac:spMk id="20" creationId="{C79E7D3B-AB10-4BF0-8C12-CD6048BE0C65}"/>
          </ac:spMkLst>
        </pc:spChg>
        <pc:spChg chg="add mod">
          <ac:chgData name="Juliette Latva" userId="45317096930_tp_box_2" providerId="OAuth2" clId="{710495BF-8158-509F-B960-7757806059CC}" dt="2026-06-11T17:35:24.587" v="13284" actId="1076"/>
          <ac:spMkLst>
            <pc:docMk/>
            <pc:sldMk cId="0" sldId="256"/>
            <ac:spMk id="21" creationId="{36B1B70A-5250-AEB5-4D38-635EFBEC61F5}"/>
          </ac:spMkLst>
        </pc:spChg>
        <pc:spChg chg="add mod">
          <ac:chgData name="Juliette Latva" userId="45317096930_tp_box_2" providerId="OAuth2" clId="{710495BF-8158-509F-B960-7757806059CC}" dt="2026-06-12T22:23:50.278" v="14577" actId="1076"/>
          <ac:spMkLst>
            <pc:docMk/>
            <pc:sldMk cId="0" sldId="256"/>
            <ac:spMk id="23" creationId="{2DD41274-1ABB-5BF4-950C-1CB07EB4EF76}"/>
          </ac:spMkLst>
        </pc:spChg>
        <pc:spChg chg="add mod">
          <ac:chgData name="Juliette Latva" userId="45317096930_tp_box_2" providerId="OAuth2" clId="{710495BF-8158-509F-B960-7757806059CC}" dt="2026-06-12T22:23:45.884" v="14576" actId="1076"/>
          <ac:spMkLst>
            <pc:docMk/>
            <pc:sldMk cId="0" sldId="256"/>
            <ac:spMk id="24" creationId="{97803864-06CA-4E44-6A92-F93A5EDDE04B}"/>
          </ac:spMkLst>
        </pc:spChg>
        <pc:spChg chg="add mod">
          <ac:chgData name="Juliette Latva" userId="45317096930_tp_box_2" providerId="OAuth2" clId="{710495BF-8158-509F-B960-7757806059CC}" dt="2026-06-12T15:21:49.213" v="14486" actId="14100"/>
          <ac:spMkLst>
            <pc:docMk/>
            <pc:sldMk cId="0" sldId="256"/>
            <ac:spMk id="26" creationId="{6A474C72-C668-3436-3436-86F9973EF5C8}"/>
          </ac:spMkLst>
        </pc:spChg>
        <pc:spChg chg="add mod">
          <ac:chgData name="Juliette Latva" userId="45317096930_tp_box_2" providerId="OAuth2" clId="{710495BF-8158-509F-B960-7757806059CC}" dt="2026-06-12T14:17:45.974" v="13899" actId="1076"/>
          <ac:spMkLst>
            <pc:docMk/>
            <pc:sldMk cId="0" sldId="256"/>
            <ac:spMk id="30" creationId="{882A0425-A091-A6AD-F6A1-1196F9EAF34D}"/>
          </ac:spMkLst>
        </pc:spChg>
        <pc:spChg chg="add mod">
          <ac:chgData name="Juliette Latva" userId="45317096930_tp_box_2" providerId="OAuth2" clId="{710495BF-8158-509F-B960-7757806059CC}" dt="2026-06-12T15:19:46.464" v="14474" actId="1076"/>
          <ac:spMkLst>
            <pc:docMk/>
            <pc:sldMk cId="0" sldId="256"/>
            <ac:spMk id="31" creationId="{850C5E55-AE9F-5835-191F-5F0493053B38}"/>
          </ac:spMkLst>
        </pc:spChg>
        <pc:spChg chg="add mod">
          <ac:chgData name="Juliette Latva" userId="45317096930_tp_box_2" providerId="OAuth2" clId="{710495BF-8158-509F-B960-7757806059CC}" dt="2026-06-12T22:23:42.171" v="14575" actId="1076"/>
          <ac:spMkLst>
            <pc:docMk/>
            <pc:sldMk cId="0" sldId="256"/>
            <ac:spMk id="32" creationId="{8AD26AE9-E16C-F0C8-EE51-739D402F8BE4}"/>
          </ac:spMkLst>
        </pc:spChg>
        <pc:spChg chg="add mod">
          <ac:chgData name="Juliette Latva" userId="45317096930_tp_box_2" providerId="OAuth2" clId="{710495BF-8158-509F-B960-7757806059CC}" dt="2026-06-12T22:23:38.699" v="14574" actId="1076"/>
          <ac:spMkLst>
            <pc:docMk/>
            <pc:sldMk cId="0" sldId="256"/>
            <ac:spMk id="33" creationId="{04EE4765-7314-A87E-9D45-3AB6D596221F}"/>
          </ac:spMkLst>
        </pc:spChg>
        <pc:spChg chg="add mod">
          <ac:chgData name="Juliette Latva" userId="45317096930_tp_box_2" providerId="OAuth2" clId="{710495BF-8158-509F-B960-7757806059CC}" dt="2026-06-12T22:24:05.715" v="14580" actId="1076"/>
          <ac:spMkLst>
            <pc:docMk/>
            <pc:sldMk cId="0" sldId="256"/>
            <ac:spMk id="34" creationId="{FFBB150A-EE24-B5C9-EFE5-43FFCA912BAB}"/>
          </ac:spMkLst>
        </pc:spChg>
        <pc:spChg chg="mod">
          <ac:chgData name="Juliette Latva" userId="45317096930_tp_box_2" providerId="OAuth2" clId="{710495BF-8158-509F-B960-7757806059CC}" dt="2026-06-12T22:25:24.483" v="14583" actId="14100"/>
          <ac:spMkLst>
            <pc:docMk/>
            <pc:sldMk cId="0" sldId="256"/>
            <ac:spMk id="35" creationId="{00000000-0000-0000-0000-000000000000}"/>
          </ac:spMkLst>
        </pc:spChg>
        <pc:spChg chg="add mod">
          <ac:chgData name="Juliette Latva" userId="45317096930_tp_box_2" providerId="OAuth2" clId="{710495BF-8158-509F-B960-7757806059CC}" dt="2026-06-12T22:24:14.370" v="14581" actId="1076"/>
          <ac:spMkLst>
            <pc:docMk/>
            <pc:sldMk cId="0" sldId="256"/>
            <ac:spMk id="36" creationId="{BF2C8AD6-A7FB-0449-A7E2-26DCE8E7764A}"/>
          </ac:spMkLst>
        </pc:spChg>
        <pc:spChg chg="add mod">
          <ac:chgData name="Juliette Latva" userId="45317096930_tp_box_2" providerId="OAuth2" clId="{710495BF-8158-509F-B960-7757806059CC}" dt="2026-06-12T15:21:02.694" v="14482" actId="14100"/>
          <ac:spMkLst>
            <pc:docMk/>
            <pc:sldMk cId="0" sldId="256"/>
            <ac:spMk id="37" creationId="{3C86A08D-9A21-25C6-EE3A-5D3412AF6D57}"/>
          </ac:spMkLst>
        </pc:spChg>
        <pc:spChg chg="mod">
          <ac:chgData name="Juliette Latva" userId="45317096930_tp_box_2" providerId="OAuth2" clId="{710495BF-8158-509F-B960-7757806059CC}" dt="2026-06-12T15:26:20.541" v="14533" actId="14100"/>
          <ac:spMkLst>
            <pc:docMk/>
            <pc:sldMk cId="0" sldId="256"/>
            <ac:spMk id="39" creationId="{00000000-0000-0000-0000-000000000000}"/>
          </ac:spMkLst>
        </pc:spChg>
        <pc:spChg chg="add mod">
          <ac:chgData name="Juliette Latva" userId="45317096930_tp_box_2" providerId="OAuth2" clId="{710495BF-8158-509F-B960-7757806059CC}" dt="2026-06-12T14:18:24.426" v="13903" actId="1076"/>
          <ac:spMkLst>
            <pc:docMk/>
            <pc:sldMk cId="0" sldId="256"/>
            <ac:spMk id="53" creationId="{BEF6F67C-A71C-9296-86EE-1E1E5BFC8CFB}"/>
          </ac:spMkLst>
        </pc:spChg>
        <pc:spChg chg="mod">
          <ac:chgData name="Juliette Latva" userId="45317096930_tp_box_2" providerId="OAuth2" clId="{710495BF-8158-509F-B960-7757806059CC}" dt="2026-06-12T14:34:05.212" v="14161" actId="1076"/>
          <ac:spMkLst>
            <pc:docMk/>
            <pc:sldMk cId="0" sldId="256"/>
            <ac:spMk id="60" creationId="{00000000-0000-0000-0000-000000000000}"/>
          </ac:spMkLst>
        </pc:spChg>
        <pc:spChg chg="mod">
          <ac:chgData name="Juliette Latva" userId="45317096930_tp_box_2" providerId="OAuth2" clId="{710495BF-8158-509F-B960-7757806059CC}" dt="2026-06-12T15:29:17.975" v="14561" actId="179"/>
          <ac:spMkLst>
            <pc:docMk/>
            <pc:sldMk cId="0" sldId="256"/>
            <ac:spMk id="61" creationId="{00000000-0000-0000-0000-000000000000}"/>
          </ac:spMkLst>
        </pc:spChg>
        <pc:spChg chg="mod">
          <ac:chgData name="Juliette Latva" userId="45317096930_tp_box_2" providerId="OAuth2" clId="{710495BF-8158-509F-B960-7757806059CC}" dt="2026-06-12T14:33:35.785" v="14158" actId="27107"/>
          <ac:spMkLst>
            <pc:docMk/>
            <pc:sldMk cId="0" sldId="256"/>
            <ac:spMk id="65" creationId="{00000000-0000-0000-0000-000000000000}"/>
          </ac:spMkLst>
        </pc:spChg>
        <pc:spChg chg="add mod">
          <ac:chgData name="Juliette Latva" userId="45317096930_tp_box_2" providerId="OAuth2" clId="{710495BF-8158-509F-B960-7757806059CC}" dt="2026-06-12T15:29:57.828" v="14563" actId="14100"/>
          <ac:spMkLst>
            <pc:docMk/>
            <pc:sldMk cId="0" sldId="256"/>
            <ac:spMk id="70" creationId="{A5D78839-8D4C-086E-33CC-B7036255C9AE}"/>
          </ac:spMkLst>
        </pc:spChg>
        <pc:spChg chg="mod">
          <ac:chgData name="Juliette Latva" userId="45317096930_tp_box_2" providerId="OAuth2" clId="{710495BF-8158-509F-B960-7757806059CC}" dt="2026-06-04T13:56:45.746" v="3952" actId="1076"/>
          <ac:spMkLst>
            <pc:docMk/>
            <pc:sldMk cId="0" sldId="256"/>
            <ac:spMk id="2050" creationId="{00000000-0000-0000-0000-000000000000}"/>
          </ac:spMkLst>
        </pc:spChg>
        <pc:spChg chg="mod">
          <ac:chgData name="Juliette Latva" userId="45317096930_tp_box_2" providerId="OAuth2" clId="{710495BF-8158-509F-B960-7757806059CC}" dt="2026-06-08T12:33:16.544" v="10028" actId="108"/>
          <ac:spMkLst>
            <pc:docMk/>
            <pc:sldMk cId="0" sldId="256"/>
            <ac:spMk id="2051" creationId="{00000000-0000-0000-0000-000000000000}"/>
          </ac:spMkLst>
        </pc:spChg>
        <pc:spChg chg="mod">
          <ac:chgData name="Juliette Latva" userId="45317096930_tp_box_2" providerId="OAuth2" clId="{710495BF-8158-509F-B960-7757806059CC}" dt="2026-06-08T01:52:36.051" v="9996" actId="14100"/>
          <ac:spMkLst>
            <pc:docMk/>
            <pc:sldMk cId="0" sldId="256"/>
            <ac:spMk id="2053" creationId="{00000000-0000-0000-0000-000000000000}"/>
          </ac:spMkLst>
        </pc:spChg>
        <pc:spChg chg="mod">
          <ac:chgData name="Juliette Latva" userId="45317096930_tp_box_2" providerId="OAuth2" clId="{710495BF-8158-509F-B960-7757806059CC}" dt="2026-06-11T17:58:46.720" v="13842" actId="1076"/>
          <ac:spMkLst>
            <pc:docMk/>
            <pc:sldMk cId="0" sldId="256"/>
            <ac:spMk id="2056" creationId="{00000000-0000-0000-0000-000000000000}"/>
          </ac:spMkLst>
        </pc:spChg>
        <pc:spChg chg="mod">
          <ac:chgData name="Juliette Latva" userId="45317096930_tp_box_2" providerId="OAuth2" clId="{710495BF-8158-509F-B960-7757806059CC}" dt="2026-06-12T14:37:06.832" v="14190" actId="20577"/>
          <ac:spMkLst>
            <pc:docMk/>
            <pc:sldMk cId="0" sldId="256"/>
            <ac:spMk id="2060" creationId="{00000000-0000-0000-0000-000000000000}"/>
          </ac:spMkLst>
        </pc:spChg>
        <pc:spChg chg="mod">
          <ac:chgData name="Juliette Latva" userId="45317096930_tp_box_2" providerId="OAuth2" clId="{710495BF-8158-509F-B960-7757806059CC}" dt="2026-06-12T14:34:00.635" v="14160" actId="1076"/>
          <ac:spMkLst>
            <pc:docMk/>
            <pc:sldMk cId="0" sldId="256"/>
            <ac:spMk id="2061" creationId="{00000000-0000-0000-0000-000000000000}"/>
          </ac:spMkLst>
        </pc:spChg>
        <pc:spChg chg="mod">
          <ac:chgData name="Juliette Latva" userId="45317096930_tp_box_2" providerId="OAuth2" clId="{710495BF-8158-509F-B960-7757806059CC}" dt="2026-06-12T14:50:29.597" v="14243" actId="20577"/>
          <ac:spMkLst>
            <pc:docMk/>
            <pc:sldMk cId="0" sldId="256"/>
            <ac:spMk id="2062" creationId="{00000000-0000-0000-0000-000000000000}"/>
          </ac:spMkLst>
        </pc:spChg>
        <pc:spChg chg="mod">
          <ac:chgData name="Juliette Latva" userId="45317096930_tp_box_2" providerId="OAuth2" clId="{710495BF-8158-509F-B960-7757806059CC}" dt="2026-06-03T17:38:01.789" v="1072" actId="1076"/>
          <ac:spMkLst>
            <pc:docMk/>
            <pc:sldMk cId="0" sldId="256"/>
            <ac:spMk id="2066" creationId="{00000000-0000-0000-0000-000000000000}"/>
          </ac:spMkLst>
        </pc:spChg>
        <pc:grpChg chg="mod">
          <ac:chgData name="Juliette Latva" userId="45317096930_tp_box_2" providerId="OAuth2" clId="{710495BF-8158-509F-B960-7757806059CC}" dt="2026-06-12T22:23:22.035" v="14571" actId="1076"/>
          <ac:grpSpMkLst>
            <pc:docMk/>
            <pc:sldMk cId="0" sldId="256"/>
            <ac:grpSpMk id="11" creationId="{4FE4124C-EE99-4F40-3837-1A507C4C667B}"/>
          </ac:grpSpMkLst>
        </pc:grpChg>
        <pc:graphicFrameChg chg="add mod modGraphic">
          <ac:chgData name="Juliette Latva" userId="45317096930_tp_box_2" providerId="OAuth2" clId="{710495BF-8158-509F-B960-7757806059CC}" dt="2026-06-12T15:30:22.713" v="14569" actId="20577"/>
          <ac:graphicFrameMkLst>
            <pc:docMk/>
            <pc:sldMk cId="0" sldId="256"/>
            <ac:graphicFrameMk id="76" creationId="{3EF8785C-B63A-F78E-04CD-E6447E7DB0B5}"/>
          </ac:graphicFrameMkLst>
        </pc:graphicFrameChg>
        <pc:graphicFrameChg chg="add mod modGraphic">
          <ac:chgData name="Juliette Latva" userId="45317096930_tp_box_2" providerId="OAuth2" clId="{710495BF-8158-509F-B960-7757806059CC}" dt="2026-06-12T15:19:50.890" v="14476" actId="20577"/>
          <ac:graphicFrameMkLst>
            <pc:docMk/>
            <pc:sldMk cId="0" sldId="256"/>
            <ac:graphicFrameMk id="77" creationId="{49F42EDC-0595-9528-3735-6452C08C6ECE}"/>
          </ac:graphicFrameMkLst>
        </pc:graphicFrameChg>
        <pc:picChg chg="add mod">
          <ac:chgData name="Juliette Latva" userId="45317096930_tp_box_2" providerId="OAuth2" clId="{710495BF-8158-509F-B960-7757806059CC}" dt="2026-06-12T15:17:25.888" v="14449" actId="14100"/>
          <ac:picMkLst>
            <pc:docMk/>
            <pc:sldMk cId="0" sldId="256"/>
            <ac:picMk id="4" creationId="{A92952E2-2E8B-763B-6906-33554FA61394}"/>
          </ac:picMkLst>
        </pc:picChg>
        <pc:picChg chg="add mod">
          <ac:chgData name="Juliette Latva" userId="45317096930_tp_box_2" providerId="OAuth2" clId="{710495BF-8158-509F-B960-7757806059CC}" dt="2026-06-12T14:17:40.767" v="13898" actId="1076"/>
          <ac:picMkLst>
            <pc:docMk/>
            <pc:sldMk cId="0" sldId="256"/>
            <ac:picMk id="8" creationId="{9478AC52-3D0D-7BCB-6B9D-AD794C4CB2BD}"/>
          </ac:picMkLst>
        </pc:picChg>
        <pc:picChg chg="add mod">
          <ac:chgData name="Juliette Latva" userId="45317096930_tp_box_2" providerId="OAuth2" clId="{710495BF-8158-509F-B960-7757806059CC}" dt="2026-06-12T14:18:40.946" v="13906" actId="1076"/>
          <ac:picMkLst>
            <pc:docMk/>
            <pc:sldMk cId="0" sldId="256"/>
            <ac:picMk id="16" creationId="{734929B6-3612-52F0-F6B6-31D3E72CCEBA}"/>
          </ac:picMkLst>
        </pc:picChg>
        <pc:picChg chg="add mod">
          <ac:chgData name="Juliette Latva" userId="45317096930_tp_box_2" providerId="OAuth2" clId="{710495BF-8158-509F-B960-7757806059CC}" dt="2026-06-12T14:18:29.906" v="13904" actId="1076"/>
          <ac:picMkLst>
            <pc:docMk/>
            <pc:sldMk cId="0" sldId="256"/>
            <ac:picMk id="29" creationId="{5468CC4E-5104-3760-0E45-75EC27727F3D}"/>
          </ac:picMkLst>
        </pc:picChg>
        <pc:picChg chg="add mod">
          <ac:chgData name="Juliette Latva" userId="45317096930_tp_box_2" providerId="OAuth2" clId="{710495BF-8158-509F-B960-7757806059CC}" dt="2026-06-11T17:36:12.214" v="13296" actId="1076"/>
          <ac:picMkLst>
            <pc:docMk/>
            <pc:sldMk cId="0" sldId="256"/>
            <ac:picMk id="75" creationId="{B8BE410A-9BE0-3C53-D09D-218473B34CD0}"/>
          </ac:picMkLst>
        </pc:picChg>
        <pc:picChg chg="add mod">
          <ac:chgData name="Juliette Latva" userId="45317096930_tp_box_2" providerId="OAuth2" clId="{710495BF-8158-509F-B960-7757806059CC}" dt="2026-06-12T14:18:44.389" v="13907" actId="1076"/>
          <ac:picMkLst>
            <pc:docMk/>
            <pc:sldMk cId="0" sldId="256"/>
            <ac:picMk id="79" creationId="{D8B982F4-A369-F3FE-3A97-7BD5BC08EB9D}"/>
          </ac:picMkLst>
        </pc:picChg>
        <pc:extLst>
          <p:ext xmlns:p="http://schemas.openxmlformats.org/presentationml/2006/main" uri="{D6D511B9-2390-475A-947B-AFAB55BFBCF1}">
            <pc226:cmChg xmlns:pc226="http://schemas.microsoft.com/office/powerpoint/2022/06/main/command" chg="mod">
              <pc226:chgData name="Juliette Latva" userId="45317096930_tp_box_2" providerId="OAuth2" clId="{710495BF-8158-509F-B960-7757806059CC}" dt="2026-06-12T15:28:14.919" v="14554" actId="20577"/>
              <pc2:cmMkLst xmlns:pc2="http://schemas.microsoft.com/office/powerpoint/2019/9/main/command">
                <pc:docMk/>
                <pc:sldMk cId="0" sldId="256"/>
                <pc2:cmMk id="{42A07D08-8183-3843-9BA9-0662C7855402}"/>
              </pc2:cmMkLst>
            </pc226:cmChg>
            <pc226:cmChg xmlns:pc226="http://schemas.microsoft.com/office/powerpoint/2022/06/main/command" chg="mod">
              <pc226:chgData name="Juliette Latva" userId="45317096930_tp_box_2" providerId="OAuth2" clId="{710495BF-8158-509F-B960-7757806059CC}" dt="2026-06-08T16:46:23.580" v="10033" actId="20577"/>
              <pc2:cmMkLst xmlns:pc2="http://schemas.microsoft.com/office/powerpoint/2019/9/main/command">
                <pc:docMk/>
                <pc:sldMk cId="0" sldId="256"/>
                <pc2:cmMk id="{B2220E0C-AEB6-4C4A-ACAB-AD838FAB977E}"/>
              </pc2:cmMkLst>
            </pc226:cmChg>
            <pc226:cmChg xmlns:pc226="http://schemas.microsoft.com/office/powerpoint/2022/06/main/command" chg="mod">
              <pc226:chgData name="Juliette Latva" userId="45317096930_tp_box_2" providerId="OAuth2" clId="{710495BF-8158-509F-B960-7757806059CC}" dt="2026-06-12T14:37:06.832" v="14190" actId="20577"/>
              <pc2:cmMkLst xmlns:pc2="http://schemas.microsoft.com/office/powerpoint/2019/9/main/command">
                <pc:docMk/>
                <pc:sldMk cId="0" sldId="256"/>
                <pc2:cmMk id="{EB71160E-E1A2-0549-A618-7340C3C243E5}"/>
              </pc2:cmMkLst>
            </pc226:cmChg>
            <pc226:cmChg xmlns:pc226="http://schemas.microsoft.com/office/powerpoint/2022/06/main/command" chg="mod">
              <pc226:chgData name="Juliette Latva" userId="45317096930_tp_box_2" providerId="OAuth2" clId="{710495BF-8158-509F-B960-7757806059CC}" dt="2026-06-11T16:32:57.858" v="12548" actId="478"/>
              <pc2:cmMkLst xmlns:pc2="http://schemas.microsoft.com/office/powerpoint/2019/9/main/command">
                <pc:docMk/>
                <pc:sldMk cId="0" sldId="256"/>
                <pc2:cmMk id="{F8656136-EEB9-D54C-9AB2-B4AC9CF133EC}"/>
              </pc2:cmMkLst>
            </pc226:cmChg>
            <pc226:cmChg xmlns:pc226="http://schemas.microsoft.com/office/powerpoint/2022/06/main/command" chg="mod">
              <pc226:chgData name="Juliette Latva" userId="45317096930_tp_box_2" providerId="OAuth2" clId="{710495BF-8158-509F-B960-7757806059CC}" dt="2026-06-12T15:28:14.919" v="14554" actId="20577"/>
              <pc2:cmMkLst xmlns:pc2="http://schemas.microsoft.com/office/powerpoint/2019/9/main/command">
                <pc:docMk/>
                <pc:sldMk cId="0" sldId="256"/>
                <pc2:cmMk id="{4640355B-4B74-F148-9902-831F9A9111CC}"/>
              </pc2:cmMkLst>
            </pc226:cmChg>
            <pc226:cmChg xmlns:pc226="http://schemas.microsoft.com/office/powerpoint/2022/06/main/command" chg="mod">
              <pc226:chgData name="Juliette Latva" userId="45317096930_tp_box_2" providerId="OAuth2" clId="{710495BF-8158-509F-B960-7757806059CC}" dt="2026-06-12T14:37:06.832" v="14190" actId="20577"/>
              <pc2:cmMkLst xmlns:pc2="http://schemas.microsoft.com/office/powerpoint/2019/9/main/command">
                <pc:docMk/>
                <pc:sldMk cId="0" sldId="256"/>
                <pc2:cmMk id="{FF265B5D-5513-7342-A090-08D5FBB4C1A6}"/>
              </pc2:cmMkLst>
            </pc226:cmChg>
            <pc226:cmChg xmlns:pc226="http://schemas.microsoft.com/office/powerpoint/2022/06/main/command" chg="mod">
              <pc226:chgData name="Juliette Latva" userId="45317096930_tp_box_2" providerId="OAuth2" clId="{710495BF-8158-509F-B960-7757806059CC}" dt="2026-06-12T15:30:22.713" v="14569" actId="20577"/>
              <pc2:cmMkLst xmlns:pc2="http://schemas.microsoft.com/office/powerpoint/2019/9/main/command">
                <pc:docMk/>
                <pc:sldMk cId="0" sldId="256"/>
                <pc2:cmMk id="{6081D35F-FF63-FC4B-A2A4-5913012F8856}"/>
              </pc2:cmMkLst>
            </pc226:cmChg>
            <pc226:cmChg xmlns:pc226="http://schemas.microsoft.com/office/powerpoint/2022/06/main/command" chg="mod">
              <pc226:chgData name="Juliette Latva" userId="45317096930_tp_box_2" providerId="OAuth2" clId="{710495BF-8158-509F-B960-7757806059CC}" dt="2026-06-04T15:11:59.978" v="4425" actId="20577"/>
              <pc2:cmMkLst xmlns:pc2="http://schemas.microsoft.com/office/powerpoint/2019/9/main/command">
                <pc:docMk/>
                <pc:sldMk cId="0" sldId="256"/>
                <pc2:cmMk id="{AFCCF595-2F3F-CB43-9394-4C6C9B573E18}"/>
              </pc2:cmMkLst>
            </pc226:cmChg>
            <pc226:cmChg xmlns:pc226="http://schemas.microsoft.com/office/powerpoint/2022/06/main/command" chg="mod">
              <pc226:chgData name="Juliette Latva" userId="45317096930_tp_box_2" providerId="OAuth2" clId="{710495BF-8158-509F-B960-7757806059CC}" dt="2026-06-11T16:32:57.858" v="12548" actId="478"/>
              <pc2:cmMkLst xmlns:pc2="http://schemas.microsoft.com/office/powerpoint/2019/9/main/command">
                <pc:docMk/>
                <pc:sldMk cId="0" sldId="256"/>
                <pc2:cmMk id="{8DF14E98-EA15-BF47-A738-9E6144F870F2}"/>
              </pc2:cmMkLst>
            </pc226:cmChg>
            <pc226:cmChg xmlns:pc226="http://schemas.microsoft.com/office/powerpoint/2022/06/main/command" chg="mod">
              <pc226:chgData name="Juliette Latva" userId="45317096930_tp_box_2" providerId="OAuth2" clId="{710495BF-8158-509F-B960-7757806059CC}" dt="2026-06-12T15:06:26.870" v="14448" actId="20577"/>
              <pc2:cmMkLst xmlns:pc2="http://schemas.microsoft.com/office/powerpoint/2019/9/main/command">
                <pc:docMk/>
                <pc:sldMk cId="0" sldId="256"/>
                <pc2:cmMk id="{F1062E9E-22E1-4649-9061-ADD76CB65FC1}"/>
              </pc2:cmMkLst>
            </pc226:cmChg>
            <pc226:cmChg xmlns:pc226="http://schemas.microsoft.com/office/powerpoint/2022/06/main/command" chg="mod">
              <pc226:chgData name="Juliette Latva" userId="45317096930_tp_box_2" providerId="OAuth2" clId="{710495BF-8158-509F-B960-7757806059CC}" dt="2026-06-11T16:32:57.858" v="12548" actId="478"/>
              <pc2:cmMkLst xmlns:pc2="http://schemas.microsoft.com/office/powerpoint/2019/9/main/command">
                <pc:docMk/>
                <pc:sldMk cId="0" sldId="256"/>
                <pc2:cmMk id="{F29F39C9-4DE4-9C42-B330-347A4C7E4E77}"/>
              </pc2:cmMkLst>
            </pc226:cmChg>
            <pc226:cmChg xmlns:pc226="http://schemas.microsoft.com/office/powerpoint/2022/06/main/command" chg="mod">
              <pc226:chgData name="Juliette Latva" userId="45317096930_tp_box_2" providerId="OAuth2" clId="{710495BF-8158-509F-B960-7757806059CC}" dt="2026-06-09T18:09:28.018" v="10742" actId="20577"/>
              <pc2:cmMkLst xmlns:pc2="http://schemas.microsoft.com/office/powerpoint/2019/9/main/command">
                <pc:docMk/>
                <pc:sldMk cId="0" sldId="256"/>
                <pc2:cmMk id="{F5F99AF4-4131-3946-8B95-BD389DE4621C}"/>
              </pc2:cmMkLst>
            </pc226:cmChg>
            <pc226:cmChg xmlns:pc226="http://schemas.microsoft.com/office/powerpoint/2022/06/main/command" chg="mod">
              <pc226:chgData name="Juliette Latva" userId="45317096930_tp_box_2" providerId="OAuth2" clId="{710495BF-8158-509F-B960-7757806059CC}" dt="2026-06-12T15:28:14.919" v="14554" actId="20577"/>
              <pc2:cmMkLst xmlns:pc2="http://schemas.microsoft.com/office/powerpoint/2019/9/main/command">
                <pc:docMk/>
                <pc:sldMk cId="0" sldId="256"/>
                <pc2:cmMk id="{3EAFE9F4-A40F-684E-8092-2EE4CF579F37}"/>
              </pc2:cmMkLst>
            </pc226:cmChg>
            <pc226:cmChg xmlns:pc226="http://schemas.microsoft.com/office/powerpoint/2022/06/main/command" chg="mod">
              <pc226:chgData name="Juliette Latva" userId="45317096930_tp_box_2" providerId="OAuth2" clId="{710495BF-8158-509F-B960-7757806059CC}" dt="2026-06-12T15:30:22.713" v="14569" actId="20577"/>
              <pc2:cmMkLst xmlns:pc2="http://schemas.microsoft.com/office/powerpoint/2019/9/main/command">
                <pc:docMk/>
                <pc:sldMk cId="0" sldId="256"/>
                <pc2:cmMk id="{7C8F01F9-9C35-B843-9749-EC6C771E6769}"/>
              </pc2:cmMkLst>
            </pc226:cmChg>
          </p:ext>
        </pc:extLst>
      </pc:sldChg>
    </pc:docChg>
  </pc:docChgLst>
  <pc:docChgLst>
    <pc:chgData name="Juliette Latva" userId="YC8htgRQtOtI6MXfhZ9Dmy7Y2VfxBXGdCAfl2QpvNT8=" providerId="None" clId="Web-{537FD221-C8DD-49DF-B0E5-AAF2D7FFFD10}"/>
    <pc:docChg chg="mod modSld">
      <pc:chgData name="Juliette Latva" userId="YC8htgRQtOtI6MXfhZ9Dmy7Y2VfxBXGdCAfl2QpvNT8=" providerId="None" clId="Web-{537FD221-C8DD-49DF-B0E5-AAF2D7FFFD10}" dt="2026-06-08T16:25:39.216" v="24"/>
      <pc:docMkLst>
        <pc:docMk/>
      </pc:docMkLst>
      <pc:sldChg chg="modSp">
        <pc:chgData name="Juliette Latva" userId="YC8htgRQtOtI6MXfhZ9Dmy7Y2VfxBXGdCAfl2QpvNT8=" providerId="None" clId="Web-{537FD221-C8DD-49DF-B0E5-AAF2D7FFFD10}" dt="2026-06-08T16:11:24.241" v="23" actId="20577"/>
        <pc:sldMkLst>
          <pc:docMk/>
          <pc:sldMk cId="0" sldId="256"/>
        </pc:sldMkLst>
        <pc:spChg chg="mod">
          <ac:chgData name="Juliette Latva" userId="YC8htgRQtOtI6MXfhZ9Dmy7Y2VfxBXGdCAfl2QpvNT8=" providerId="None" clId="Web-{537FD221-C8DD-49DF-B0E5-AAF2D7FFFD10}" dt="2026-06-08T16:11:24.241" v="23" actId="20577"/>
          <ac:spMkLst>
            <pc:docMk/>
            <pc:sldMk cId="0" sldId="256"/>
            <ac:spMk id="60"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42051" cy="465630"/>
          </a:xfrm>
          <a:prstGeom prst="rect">
            <a:avLst/>
          </a:prstGeom>
          <a:noFill/>
          <a:ln w="9525">
            <a:noFill/>
            <a:miter lim="800000"/>
            <a:headEnd/>
            <a:tailEnd/>
          </a:ln>
        </p:spPr>
        <p:txBody>
          <a:bodyPr vert="horz" wrap="square" lIns="65838" tIns="32918" rIns="65838" bIns="32918" numCol="1" anchor="t" anchorCtr="0" compatLnSpc="1">
            <a:prstTxWarp prst="textNoShape">
              <a:avLst/>
            </a:prstTxWarp>
          </a:bodyPr>
          <a:lstStyle>
            <a:lvl1pPr defTabSz="908029">
              <a:defRPr sz="900" b="0"/>
            </a:lvl1pPr>
          </a:lstStyle>
          <a:p>
            <a:pPr>
              <a:defRPr/>
            </a:pPr>
            <a:endParaRPr lang="en-US"/>
          </a:p>
        </p:txBody>
      </p:sp>
      <p:sp>
        <p:nvSpPr>
          <p:cNvPr id="3" name="Date Placeholder 2"/>
          <p:cNvSpPr>
            <a:spLocks noGrp="1"/>
          </p:cNvSpPr>
          <p:nvPr>
            <p:ph type="dt" idx="1"/>
          </p:nvPr>
        </p:nvSpPr>
        <p:spPr bwMode="auto">
          <a:xfrm>
            <a:off x="3977818" y="0"/>
            <a:ext cx="3043813" cy="465630"/>
          </a:xfrm>
          <a:prstGeom prst="rect">
            <a:avLst/>
          </a:prstGeom>
          <a:noFill/>
          <a:ln w="9525">
            <a:noFill/>
            <a:miter lim="800000"/>
            <a:headEnd/>
            <a:tailEnd/>
          </a:ln>
        </p:spPr>
        <p:txBody>
          <a:bodyPr vert="horz" wrap="square" lIns="65838" tIns="32918" rIns="65838" bIns="32918" numCol="1" anchor="t" anchorCtr="0" compatLnSpc="1">
            <a:prstTxWarp prst="textNoShape">
              <a:avLst/>
            </a:prstTxWarp>
          </a:bodyPr>
          <a:lstStyle>
            <a:lvl1pPr algn="r" defTabSz="908029">
              <a:defRPr sz="900" b="0"/>
            </a:lvl1pPr>
          </a:lstStyle>
          <a:p>
            <a:pPr>
              <a:defRPr/>
            </a:pPr>
            <a:fld id="{78B2EEF2-8C4C-42B2-9A98-52978E91588E}" type="datetimeFigureOut">
              <a:rPr lang="en-US"/>
              <a:pPr>
                <a:defRPr/>
              </a:pPr>
              <a:t>6/18/2026</a:t>
            </a:fld>
            <a:endParaRPr lang="en-US"/>
          </a:p>
        </p:txBody>
      </p:sp>
      <p:sp>
        <p:nvSpPr>
          <p:cNvPr id="4" name="Slide Image Placeholder 3"/>
          <p:cNvSpPr>
            <a:spLocks noGrp="1" noRot="1" noChangeAspect="1"/>
          </p:cNvSpPr>
          <p:nvPr>
            <p:ph type="sldImg" idx="2"/>
          </p:nvPr>
        </p:nvSpPr>
        <p:spPr>
          <a:xfrm>
            <a:off x="1185863" y="698500"/>
            <a:ext cx="4651375" cy="3489325"/>
          </a:xfrm>
          <a:prstGeom prst="rect">
            <a:avLst/>
          </a:prstGeom>
          <a:noFill/>
          <a:ln w="12700">
            <a:solidFill>
              <a:prstClr val="black"/>
            </a:solidFill>
          </a:ln>
        </p:spPr>
        <p:txBody>
          <a:bodyPr vert="horz" lIns="12203" tIns="6101" rIns="12203" bIns="6101" rtlCol="0" anchor="ctr"/>
          <a:lstStyle/>
          <a:p>
            <a:pPr lvl="0"/>
            <a:endParaRPr lang="en-US" noProof="0"/>
          </a:p>
        </p:txBody>
      </p:sp>
      <p:sp>
        <p:nvSpPr>
          <p:cNvPr id="5" name="Notes Placeholder 4"/>
          <p:cNvSpPr>
            <a:spLocks noGrp="1"/>
          </p:cNvSpPr>
          <p:nvPr>
            <p:ph type="body" sz="quarter" idx="3"/>
          </p:nvPr>
        </p:nvSpPr>
        <p:spPr bwMode="auto">
          <a:xfrm>
            <a:off x="701018" y="4422463"/>
            <a:ext cx="5621065" cy="4188920"/>
          </a:xfrm>
          <a:prstGeom prst="rect">
            <a:avLst/>
          </a:prstGeom>
          <a:noFill/>
          <a:ln w="9525">
            <a:noFill/>
            <a:miter lim="800000"/>
            <a:headEnd/>
            <a:tailEnd/>
          </a:ln>
        </p:spPr>
        <p:txBody>
          <a:bodyPr vert="horz" wrap="square" lIns="65838" tIns="32918" rIns="65838" bIns="3291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0" y="8842014"/>
            <a:ext cx="3042051" cy="465630"/>
          </a:xfrm>
          <a:prstGeom prst="rect">
            <a:avLst/>
          </a:prstGeom>
          <a:noFill/>
          <a:ln w="9525">
            <a:noFill/>
            <a:miter lim="800000"/>
            <a:headEnd/>
            <a:tailEnd/>
          </a:ln>
        </p:spPr>
        <p:txBody>
          <a:bodyPr vert="horz" wrap="square" lIns="65838" tIns="32918" rIns="65838" bIns="32918" numCol="1" anchor="b" anchorCtr="0" compatLnSpc="1">
            <a:prstTxWarp prst="textNoShape">
              <a:avLst/>
            </a:prstTxWarp>
          </a:bodyPr>
          <a:lstStyle>
            <a:lvl1pPr defTabSz="908029">
              <a:defRPr sz="900" b="0"/>
            </a:lvl1pPr>
          </a:lstStyle>
          <a:p>
            <a:pPr>
              <a:defRPr/>
            </a:pPr>
            <a:endParaRPr lang="en-US"/>
          </a:p>
        </p:txBody>
      </p:sp>
      <p:sp>
        <p:nvSpPr>
          <p:cNvPr id="7" name="Slide Number Placeholder 6"/>
          <p:cNvSpPr>
            <a:spLocks noGrp="1"/>
          </p:cNvSpPr>
          <p:nvPr>
            <p:ph type="sldNum" sz="quarter" idx="5"/>
          </p:nvPr>
        </p:nvSpPr>
        <p:spPr bwMode="auto">
          <a:xfrm>
            <a:off x="3977818" y="8842014"/>
            <a:ext cx="3043813" cy="465630"/>
          </a:xfrm>
          <a:prstGeom prst="rect">
            <a:avLst/>
          </a:prstGeom>
          <a:noFill/>
          <a:ln w="9525">
            <a:noFill/>
            <a:miter lim="800000"/>
            <a:headEnd/>
            <a:tailEnd/>
          </a:ln>
        </p:spPr>
        <p:txBody>
          <a:bodyPr vert="horz" wrap="square" lIns="65838" tIns="32918" rIns="65838" bIns="32918" numCol="1" anchor="b" anchorCtr="0" compatLnSpc="1">
            <a:prstTxWarp prst="textNoShape">
              <a:avLst/>
            </a:prstTxWarp>
          </a:bodyPr>
          <a:lstStyle>
            <a:lvl1pPr algn="r" defTabSz="908029">
              <a:defRPr sz="900" b="0"/>
            </a:lvl1pPr>
          </a:lstStyle>
          <a:p>
            <a:pPr>
              <a:defRPr/>
            </a:pPr>
            <a:fld id="{13B012D0-5A64-4937-9C38-6F9FD86E539F}" type="slidenum">
              <a:rPr lang="en-US"/>
              <a:pPr>
                <a:defRPr/>
              </a:pPr>
              <a:t>‹#›</a:t>
            </a:fld>
            <a:endParaRPr lang="en-US"/>
          </a:p>
        </p:txBody>
      </p:sp>
    </p:spTree>
    <p:extLst>
      <p:ext uri="{BB962C8B-B14F-4D97-AF65-F5344CB8AC3E}">
        <p14:creationId xmlns:p14="http://schemas.microsoft.com/office/powerpoint/2010/main" val="28812382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29" kern="1200">
        <a:solidFill>
          <a:schemeClr val="tx1"/>
        </a:solidFill>
        <a:latin typeface="+mn-lt"/>
        <a:ea typeface="+mn-ea"/>
        <a:cs typeface="+mn-cs"/>
      </a:defRPr>
    </a:lvl1pPr>
    <a:lvl2pPr marL="391866" algn="l" rtl="0" eaLnBrk="0" fontAlgn="base" hangingPunct="0">
      <a:spcBef>
        <a:spcPct val="30000"/>
      </a:spcBef>
      <a:spcAft>
        <a:spcPct val="0"/>
      </a:spcAft>
      <a:defRPr sz="1029" kern="1200">
        <a:solidFill>
          <a:schemeClr val="tx1"/>
        </a:solidFill>
        <a:latin typeface="+mn-lt"/>
        <a:ea typeface="+mn-ea"/>
        <a:cs typeface="+mn-cs"/>
      </a:defRPr>
    </a:lvl2pPr>
    <a:lvl3pPr marL="783732" algn="l" rtl="0" eaLnBrk="0" fontAlgn="base" hangingPunct="0">
      <a:spcBef>
        <a:spcPct val="30000"/>
      </a:spcBef>
      <a:spcAft>
        <a:spcPct val="0"/>
      </a:spcAft>
      <a:defRPr sz="1029" kern="1200">
        <a:solidFill>
          <a:schemeClr val="tx1"/>
        </a:solidFill>
        <a:latin typeface="+mn-lt"/>
        <a:ea typeface="+mn-ea"/>
        <a:cs typeface="+mn-cs"/>
      </a:defRPr>
    </a:lvl3pPr>
    <a:lvl4pPr marL="1175598" algn="l" rtl="0" eaLnBrk="0" fontAlgn="base" hangingPunct="0">
      <a:spcBef>
        <a:spcPct val="30000"/>
      </a:spcBef>
      <a:spcAft>
        <a:spcPct val="0"/>
      </a:spcAft>
      <a:defRPr sz="1029" kern="1200">
        <a:solidFill>
          <a:schemeClr val="tx1"/>
        </a:solidFill>
        <a:latin typeface="+mn-lt"/>
        <a:ea typeface="+mn-ea"/>
        <a:cs typeface="+mn-cs"/>
      </a:defRPr>
    </a:lvl4pPr>
    <a:lvl5pPr marL="1567464" algn="l" rtl="0" eaLnBrk="0" fontAlgn="base" hangingPunct="0">
      <a:spcBef>
        <a:spcPct val="30000"/>
      </a:spcBef>
      <a:spcAft>
        <a:spcPct val="0"/>
      </a:spcAft>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40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br>
              <a:rPr lang="en-US" altLang="en-US" dirty="0"/>
            </a:br>
            <a:endParaRPr lang="en-US" altLang="en-US" dirty="0"/>
          </a:p>
        </p:txBody>
      </p:sp>
      <p:sp>
        <p:nvSpPr>
          <p:cNvPr id="41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587" eaLnBrk="0" hangingPunct="0">
              <a:spcBef>
                <a:spcPct val="30000"/>
              </a:spcBef>
              <a:defRPr sz="200">
                <a:solidFill>
                  <a:schemeClr val="tx1"/>
                </a:solidFill>
                <a:latin typeface="Calibri" pitchFamily="34" charset="0"/>
              </a:defRPr>
            </a:lvl1pPr>
            <a:lvl2pPr marL="737661" indent="-283783" defTabSz="906587" eaLnBrk="0" hangingPunct="0">
              <a:spcBef>
                <a:spcPct val="30000"/>
              </a:spcBef>
              <a:defRPr sz="200">
                <a:solidFill>
                  <a:schemeClr val="tx1"/>
                </a:solidFill>
                <a:latin typeface="Calibri" pitchFamily="34" charset="0"/>
              </a:defRPr>
            </a:lvl2pPr>
            <a:lvl3pPr marL="1135133" indent="-226793" defTabSz="906587" eaLnBrk="0" hangingPunct="0">
              <a:spcBef>
                <a:spcPct val="30000"/>
              </a:spcBef>
              <a:defRPr sz="200">
                <a:solidFill>
                  <a:schemeClr val="tx1"/>
                </a:solidFill>
                <a:latin typeface="Calibri" pitchFamily="34" charset="0"/>
              </a:defRPr>
            </a:lvl3pPr>
            <a:lvl4pPr marL="1589011" indent="-226793" defTabSz="906587" eaLnBrk="0" hangingPunct="0">
              <a:spcBef>
                <a:spcPct val="30000"/>
              </a:spcBef>
              <a:defRPr sz="200">
                <a:solidFill>
                  <a:schemeClr val="tx1"/>
                </a:solidFill>
                <a:latin typeface="Calibri" pitchFamily="34" charset="0"/>
              </a:defRPr>
            </a:lvl4pPr>
            <a:lvl5pPr marL="2043181" indent="-226793" defTabSz="906587" eaLnBrk="0" hangingPunct="0">
              <a:spcBef>
                <a:spcPct val="30000"/>
              </a:spcBef>
              <a:defRPr sz="200">
                <a:solidFill>
                  <a:schemeClr val="tx1"/>
                </a:solidFill>
                <a:latin typeface="Calibri" pitchFamily="34" charset="0"/>
              </a:defRPr>
            </a:lvl5pPr>
            <a:lvl6pPr marL="2127352" indent="-226793" defTabSz="906587" eaLnBrk="0" fontAlgn="base" hangingPunct="0">
              <a:spcBef>
                <a:spcPct val="30000"/>
              </a:spcBef>
              <a:spcAft>
                <a:spcPct val="0"/>
              </a:spcAft>
              <a:defRPr sz="200">
                <a:solidFill>
                  <a:schemeClr val="tx1"/>
                </a:solidFill>
                <a:latin typeface="Calibri" pitchFamily="34" charset="0"/>
              </a:defRPr>
            </a:lvl6pPr>
            <a:lvl7pPr marL="2211522" indent="-226793" defTabSz="906587" eaLnBrk="0" fontAlgn="base" hangingPunct="0">
              <a:spcBef>
                <a:spcPct val="30000"/>
              </a:spcBef>
              <a:spcAft>
                <a:spcPct val="0"/>
              </a:spcAft>
              <a:defRPr sz="200">
                <a:solidFill>
                  <a:schemeClr val="tx1"/>
                </a:solidFill>
                <a:latin typeface="Calibri" pitchFamily="34" charset="0"/>
              </a:defRPr>
            </a:lvl7pPr>
            <a:lvl8pPr marL="2295693" indent="-226793" defTabSz="906587" eaLnBrk="0" fontAlgn="base" hangingPunct="0">
              <a:spcBef>
                <a:spcPct val="30000"/>
              </a:spcBef>
              <a:spcAft>
                <a:spcPct val="0"/>
              </a:spcAft>
              <a:defRPr sz="200">
                <a:solidFill>
                  <a:schemeClr val="tx1"/>
                </a:solidFill>
                <a:latin typeface="Calibri" pitchFamily="34" charset="0"/>
              </a:defRPr>
            </a:lvl8pPr>
            <a:lvl9pPr marL="2379863" indent="-226793" defTabSz="906587" eaLnBrk="0" fontAlgn="base" hangingPunct="0">
              <a:spcBef>
                <a:spcPct val="30000"/>
              </a:spcBef>
              <a:spcAft>
                <a:spcPct val="0"/>
              </a:spcAft>
              <a:defRPr sz="200">
                <a:solidFill>
                  <a:schemeClr val="tx1"/>
                </a:solidFill>
                <a:latin typeface="Calibri" pitchFamily="34" charset="0"/>
              </a:defRPr>
            </a:lvl9pPr>
          </a:lstStyle>
          <a:p>
            <a:pPr eaLnBrk="1" hangingPunct="1">
              <a:spcBef>
                <a:spcPct val="0"/>
              </a:spcBef>
            </a:pPr>
            <a:fld id="{60717BC9-BABB-4540-ACE0-54D091A58F68}" type="slidenum">
              <a:rPr lang="en-US" altLang="en-US" sz="900">
                <a:latin typeface="Arial" charset="0"/>
              </a:rPr>
              <a:pPr eaLnBrk="1" hangingPunct="1">
                <a:spcBef>
                  <a:spcPct val="0"/>
                </a:spcBef>
              </a:pPr>
              <a:t>1</a:t>
            </a:fld>
            <a:endParaRPr lang="en-US" altLang="en-US" sz="900">
              <a:latin typeface="Arial" charset="0"/>
            </a:endParaRPr>
          </a:p>
        </p:txBody>
      </p:sp>
    </p:spTree>
    <p:extLst>
      <p:ext uri="{BB962C8B-B14F-4D97-AF65-F5344CB8AC3E}">
        <p14:creationId xmlns:p14="http://schemas.microsoft.com/office/powerpoint/2010/main" val="12728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569" y="10225769"/>
            <a:ext cx="37308064" cy="7056664"/>
          </a:xfrm>
        </p:spPr>
        <p:txBody>
          <a:bodyPr/>
          <a:lstStyle/>
          <a:p>
            <a:r>
              <a:rPr lang="en-US"/>
              <a:t>Click to edit Master title style</a:t>
            </a:r>
          </a:p>
        </p:txBody>
      </p:sp>
      <p:sp>
        <p:nvSpPr>
          <p:cNvPr id="3" name="Subtitle 2"/>
          <p:cNvSpPr>
            <a:spLocks noGrp="1"/>
          </p:cNvSpPr>
          <p:nvPr>
            <p:ph type="subTitle" idx="1"/>
          </p:nvPr>
        </p:nvSpPr>
        <p:spPr>
          <a:xfrm>
            <a:off x="6583136" y="18654033"/>
            <a:ext cx="30724929"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2C380C7-6421-4952-9184-0C6A75B7C7BF}" type="slidenum">
              <a:rPr lang="en-US"/>
              <a:pPr>
                <a:defRPr/>
              </a:pPr>
              <a:t>‹#›</a:t>
            </a:fld>
            <a:endParaRPr lang="en-US"/>
          </a:p>
        </p:txBody>
      </p:sp>
    </p:spTree>
    <p:extLst>
      <p:ext uri="{BB962C8B-B14F-4D97-AF65-F5344CB8AC3E}">
        <p14:creationId xmlns:p14="http://schemas.microsoft.com/office/powerpoint/2010/main" val="28426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B2E28EC-904C-417C-BFC6-5494BE394B3D}" type="slidenum">
              <a:rPr lang="en-US"/>
              <a:pPr>
                <a:defRPr/>
              </a:pPr>
              <a:t>‹#›</a:t>
            </a:fld>
            <a:endParaRPr lang="en-US"/>
          </a:p>
        </p:txBody>
      </p:sp>
    </p:spTree>
    <p:extLst>
      <p:ext uri="{BB962C8B-B14F-4D97-AF65-F5344CB8AC3E}">
        <p14:creationId xmlns:p14="http://schemas.microsoft.com/office/powerpoint/2010/main" val="3711026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664" y="1317172"/>
            <a:ext cx="9874704"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7554" y="1317172"/>
            <a:ext cx="29493482"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D52E70-C6AF-494E-B2D3-80E2947FA2CD}" type="slidenum">
              <a:rPr lang="en-US"/>
              <a:pPr>
                <a:defRPr/>
              </a:pPr>
              <a:t>‹#›</a:t>
            </a:fld>
            <a:endParaRPr lang="en-US"/>
          </a:p>
        </p:txBody>
      </p:sp>
    </p:spTree>
    <p:extLst>
      <p:ext uri="{BB962C8B-B14F-4D97-AF65-F5344CB8AC3E}">
        <p14:creationId xmlns:p14="http://schemas.microsoft.com/office/powerpoint/2010/main" val="336961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A610562-1B88-4BE5-93E8-38142423AE7C}" type="slidenum">
              <a:rPr lang="en-US"/>
              <a:pPr>
                <a:defRPr/>
              </a:pPr>
              <a:t>‹#›</a:t>
            </a:fld>
            <a:endParaRPr lang="en-US"/>
          </a:p>
        </p:txBody>
      </p:sp>
    </p:spTree>
    <p:extLst>
      <p:ext uri="{BB962C8B-B14F-4D97-AF65-F5344CB8AC3E}">
        <p14:creationId xmlns:p14="http://schemas.microsoft.com/office/powerpoint/2010/main" val="2222800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665"/>
            <a:ext cx="37308064"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1" y="13952764"/>
            <a:ext cx="37308064"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9D112B-AE15-4467-8966-C5E0979FFC00}" type="slidenum">
              <a:rPr lang="en-US"/>
              <a:pPr>
                <a:defRPr/>
              </a:pPr>
              <a:t>‹#›</a:t>
            </a:fld>
            <a:endParaRPr lang="en-US"/>
          </a:p>
        </p:txBody>
      </p:sp>
    </p:spTree>
    <p:extLst>
      <p:ext uri="{BB962C8B-B14F-4D97-AF65-F5344CB8AC3E}">
        <p14:creationId xmlns:p14="http://schemas.microsoft.com/office/powerpoint/2010/main" val="3926597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7554" y="7678511"/>
            <a:ext cx="19684093" cy="21726525"/>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2276" y="7678511"/>
            <a:ext cx="19684093" cy="21726525"/>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DD08384-5C9B-4E4F-AFCA-EE666980E4D2}" type="slidenum">
              <a:rPr lang="en-US"/>
              <a:pPr>
                <a:defRPr/>
              </a:pPr>
              <a:t>‹#›</a:t>
            </a:fld>
            <a:endParaRPr lang="en-US"/>
          </a:p>
        </p:txBody>
      </p:sp>
    </p:spTree>
    <p:extLst>
      <p:ext uri="{BB962C8B-B14F-4D97-AF65-F5344CB8AC3E}">
        <p14:creationId xmlns:p14="http://schemas.microsoft.com/office/powerpoint/2010/main" val="3587359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833" y="1318533"/>
            <a:ext cx="39501536"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833"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4833"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664" y="7368269"/>
            <a:ext cx="19399704"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664" y="10439400"/>
            <a:ext cx="19399704"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34F7FC5-ADF4-49CA-9F4D-F01234077D32}" type="slidenum">
              <a:rPr lang="en-US"/>
              <a:pPr>
                <a:defRPr/>
              </a:pPr>
              <a:t>‹#›</a:t>
            </a:fld>
            <a:endParaRPr lang="en-US"/>
          </a:p>
        </p:txBody>
      </p:sp>
    </p:spTree>
    <p:extLst>
      <p:ext uri="{BB962C8B-B14F-4D97-AF65-F5344CB8AC3E}">
        <p14:creationId xmlns:p14="http://schemas.microsoft.com/office/powerpoint/2010/main" val="1069044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65E1973-73D3-42DE-BFEE-CE73F1AE0B58}" type="slidenum">
              <a:rPr lang="en-US"/>
              <a:pPr>
                <a:defRPr/>
              </a:pPr>
              <a:t>‹#›</a:t>
            </a:fld>
            <a:endParaRPr lang="en-US"/>
          </a:p>
        </p:txBody>
      </p:sp>
    </p:spTree>
    <p:extLst>
      <p:ext uri="{BB962C8B-B14F-4D97-AF65-F5344CB8AC3E}">
        <p14:creationId xmlns:p14="http://schemas.microsoft.com/office/powerpoint/2010/main" val="37576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288A10C-7E9A-4CC3-82BD-0B25FA66B82D}" type="slidenum">
              <a:rPr lang="en-US"/>
              <a:pPr>
                <a:defRPr/>
              </a:pPr>
              <a:t>‹#›</a:t>
            </a:fld>
            <a:endParaRPr lang="en-US"/>
          </a:p>
        </p:txBody>
      </p:sp>
    </p:spTree>
    <p:extLst>
      <p:ext uri="{BB962C8B-B14F-4D97-AF65-F5344CB8AC3E}">
        <p14:creationId xmlns:p14="http://schemas.microsoft.com/office/powerpoint/2010/main" val="20971903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833"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59968"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833"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B2F82D1-757C-4935-8C8A-1A837055FF47}" type="slidenum">
              <a:rPr lang="en-US"/>
              <a:pPr>
                <a:defRPr/>
              </a:pPr>
              <a:t>‹#›</a:t>
            </a:fld>
            <a:endParaRPr lang="en-US"/>
          </a:p>
        </p:txBody>
      </p:sp>
    </p:spTree>
    <p:extLst>
      <p:ext uri="{BB962C8B-B14F-4D97-AF65-F5344CB8AC3E}">
        <p14:creationId xmlns:p14="http://schemas.microsoft.com/office/powerpoint/2010/main" val="3405630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436" y="23042336"/>
            <a:ext cx="26335264"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436" y="2941865"/>
            <a:ext cx="26335264"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436" y="25763765"/>
            <a:ext cx="26335264"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85D564F-8E2D-4E15-A87B-39006E471947}" type="slidenum">
              <a:rPr lang="en-US"/>
              <a:pPr>
                <a:defRPr/>
              </a:pPr>
              <a:t>‹#›</a:t>
            </a:fld>
            <a:endParaRPr lang="en-US"/>
          </a:p>
        </p:txBody>
      </p:sp>
    </p:spTree>
    <p:extLst>
      <p:ext uri="{BB962C8B-B14F-4D97-AF65-F5344CB8AC3E}">
        <p14:creationId xmlns:p14="http://schemas.microsoft.com/office/powerpoint/2010/main" val="3832912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7554" y="1317171"/>
            <a:ext cx="39498814"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6089" tIns="188047" rIns="376089" bIns="188047"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7554" y="7678511"/>
            <a:ext cx="39498814" cy="2172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376089" tIns="188047" rIns="376089" bIns="18804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7554" y="29976536"/>
            <a:ext cx="10238014" cy="2286000"/>
          </a:xfrm>
          <a:prstGeom prst="rect">
            <a:avLst/>
          </a:prstGeom>
          <a:noFill/>
          <a:ln w="9525">
            <a:noFill/>
            <a:miter lim="800000"/>
            <a:headEnd/>
            <a:tailEnd/>
          </a:ln>
          <a:effectLst/>
        </p:spPr>
        <p:txBody>
          <a:bodyPr vert="horz" wrap="square" lIns="376089" tIns="188047" rIns="376089" bIns="188047" numCol="1" anchor="t" anchorCtr="0" compatLnSpc="1">
            <a:prstTxWarp prst="textNoShape">
              <a:avLst/>
            </a:prstTxWarp>
          </a:bodyPr>
          <a:lstStyle>
            <a:lvl1pPr>
              <a:defRPr sz="4971" b="0">
                <a:cs typeface="+mn-cs"/>
              </a:defRPr>
            </a:lvl1pPr>
          </a:lstStyle>
          <a:p>
            <a:pPr>
              <a:defRPr/>
            </a:pPr>
            <a:endParaRPr lang="en-US"/>
          </a:p>
        </p:txBody>
      </p:sp>
      <p:sp>
        <p:nvSpPr>
          <p:cNvPr id="1029" name="Rectangle 5"/>
          <p:cNvSpPr>
            <a:spLocks noGrp="1" noChangeArrowheads="1"/>
          </p:cNvSpPr>
          <p:nvPr>
            <p:ph type="ftr" sz="quarter" idx="3"/>
          </p:nvPr>
        </p:nvSpPr>
        <p:spPr bwMode="auto">
          <a:xfrm>
            <a:off x="14999154" y="29976536"/>
            <a:ext cx="13895614" cy="2286000"/>
          </a:xfrm>
          <a:prstGeom prst="rect">
            <a:avLst/>
          </a:prstGeom>
          <a:noFill/>
          <a:ln w="9525">
            <a:noFill/>
            <a:miter lim="800000"/>
            <a:headEnd/>
            <a:tailEnd/>
          </a:ln>
          <a:effectLst/>
        </p:spPr>
        <p:txBody>
          <a:bodyPr vert="horz" wrap="square" lIns="376089" tIns="188047" rIns="376089" bIns="188047" numCol="1" anchor="t" anchorCtr="0" compatLnSpc="1">
            <a:prstTxWarp prst="textNoShape">
              <a:avLst/>
            </a:prstTxWarp>
          </a:bodyPr>
          <a:lstStyle>
            <a:lvl1pPr algn="ctr">
              <a:defRPr sz="4971" b="0">
                <a:cs typeface="+mn-cs"/>
              </a:defRPr>
            </a:lvl1pPr>
          </a:lstStyle>
          <a:p>
            <a:pPr>
              <a:defRPr/>
            </a:pPr>
            <a:endParaRPr lang="en-US"/>
          </a:p>
        </p:txBody>
      </p:sp>
      <p:sp>
        <p:nvSpPr>
          <p:cNvPr id="1030" name="Rectangle 6"/>
          <p:cNvSpPr>
            <a:spLocks noGrp="1" noChangeArrowheads="1"/>
          </p:cNvSpPr>
          <p:nvPr>
            <p:ph type="sldNum" sz="quarter" idx="4"/>
          </p:nvPr>
        </p:nvSpPr>
        <p:spPr bwMode="auto">
          <a:xfrm>
            <a:off x="31458354" y="29976536"/>
            <a:ext cx="10238014" cy="2286000"/>
          </a:xfrm>
          <a:prstGeom prst="rect">
            <a:avLst/>
          </a:prstGeom>
          <a:noFill/>
          <a:ln w="9525">
            <a:noFill/>
            <a:miter lim="800000"/>
            <a:headEnd/>
            <a:tailEnd/>
          </a:ln>
          <a:effectLst/>
        </p:spPr>
        <p:txBody>
          <a:bodyPr vert="horz" wrap="square" lIns="376089" tIns="188047" rIns="376089" bIns="188047" numCol="1" anchor="t" anchorCtr="0" compatLnSpc="1">
            <a:prstTxWarp prst="textNoShape">
              <a:avLst/>
            </a:prstTxWarp>
          </a:bodyPr>
          <a:lstStyle>
            <a:lvl1pPr algn="r">
              <a:defRPr sz="4971" b="0">
                <a:cs typeface="+mn-cs"/>
              </a:defRPr>
            </a:lvl1pPr>
          </a:lstStyle>
          <a:p>
            <a:pPr>
              <a:defRPr/>
            </a:pPr>
            <a:fld id="{0BF9A0B8-9887-4EA1-88D7-863DD7F03B8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223371" rtl="0" eaLnBrk="0" fontAlgn="base" hangingPunct="0">
        <a:spcBef>
          <a:spcPct val="0"/>
        </a:spcBef>
        <a:spcAft>
          <a:spcPct val="0"/>
        </a:spcAft>
        <a:defRPr sz="15514">
          <a:solidFill>
            <a:schemeClr val="tx2"/>
          </a:solidFill>
          <a:latin typeface="+mj-lt"/>
          <a:ea typeface="+mj-ea"/>
          <a:cs typeface="+mj-cs"/>
        </a:defRPr>
      </a:lvl1pPr>
      <a:lvl2pPr algn="ctr" defTabSz="3223371" rtl="0" eaLnBrk="0" fontAlgn="base" hangingPunct="0">
        <a:spcBef>
          <a:spcPct val="0"/>
        </a:spcBef>
        <a:spcAft>
          <a:spcPct val="0"/>
        </a:spcAft>
        <a:defRPr sz="15514">
          <a:solidFill>
            <a:schemeClr val="tx2"/>
          </a:solidFill>
          <a:latin typeface="Arial" charset="0"/>
        </a:defRPr>
      </a:lvl2pPr>
      <a:lvl3pPr algn="ctr" defTabSz="3223371" rtl="0" eaLnBrk="0" fontAlgn="base" hangingPunct="0">
        <a:spcBef>
          <a:spcPct val="0"/>
        </a:spcBef>
        <a:spcAft>
          <a:spcPct val="0"/>
        </a:spcAft>
        <a:defRPr sz="15514">
          <a:solidFill>
            <a:schemeClr val="tx2"/>
          </a:solidFill>
          <a:latin typeface="Arial" charset="0"/>
        </a:defRPr>
      </a:lvl3pPr>
      <a:lvl4pPr algn="ctr" defTabSz="3223371" rtl="0" eaLnBrk="0" fontAlgn="base" hangingPunct="0">
        <a:spcBef>
          <a:spcPct val="0"/>
        </a:spcBef>
        <a:spcAft>
          <a:spcPct val="0"/>
        </a:spcAft>
        <a:defRPr sz="15514">
          <a:solidFill>
            <a:schemeClr val="tx2"/>
          </a:solidFill>
          <a:latin typeface="Arial" charset="0"/>
        </a:defRPr>
      </a:lvl4pPr>
      <a:lvl5pPr algn="ctr" defTabSz="3223371" rtl="0" eaLnBrk="0" fontAlgn="base" hangingPunct="0">
        <a:spcBef>
          <a:spcPct val="0"/>
        </a:spcBef>
        <a:spcAft>
          <a:spcPct val="0"/>
        </a:spcAft>
        <a:defRPr sz="15514">
          <a:solidFill>
            <a:schemeClr val="tx2"/>
          </a:solidFill>
          <a:latin typeface="Arial" charset="0"/>
        </a:defRPr>
      </a:lvl5pPr>
      <a:lvl6pPr marL="391866" algn="ctr" defTabSz="3223371" rtl="0" fontAlgn="base">
        <a:spcBef>
          <a:spcPct val="0"/>
        </a:spcBef>
        <a:spcAft>
          <a:spcPct val="0"/>
        </a:spcAft>
        <a:defRPr sz="15514">
          <a:solidFill>
            <a:schemeClr val="tx2"/>
          </a:solidFill>
          <a:latin typeface="Arial" charset="0"/>
        </a:defRPr>
      </a:lvl6pPr>
      <a:lvl7pPr marL="783732" algn="ctr" defTabSz="3223371" rtl="0" fontAlgn="base">
        <a:spcBef>
          <a:spcPct val="0"/>
        </a:spcBef>
        <a:spcAft>
          <a:spcPct val="0"/>
        </a:spcAft>
        <a:defRPr sz="15514">
          <a:solidFill>
            <a:schemeClr val="tx2"/>
          </a:solidFill>
          <a:latin typeface="Arial" charset="0"/>
        </a:defRPr>
      </a:lvl7pPr>
      <a:lvl8pPr marL="1175598" algn="ctr" defTabSz="3223371" rtl="0" fontAlgn="base">
        <a:spcBef>
          <a:spcPct val="0"/>
        </a:spcBef>
        <a:spcAft>
          <a:spcPct val="0"/>
        </a:spcAft>
        <a:defRPr sz="15514">
          <a:solidFill>
            <a:schemeClr val="tx2"/>
          </a:solidFill>
          <a:latin typeface="Arial" charset="0"/>
        </a:defRPr>
      </a:lvl8pPr>
      <a:lvl9pPr marL="1567464" algn="ctr" defTabSz="3223371" rtl="0" fontAlgn="base">
        <a:spcBef>
          <a:spcPct val="0"/>
        </a:spcBef>
        <a:spcAft>
          <a:spcPct val="0"/>
        </a:spcAft>
        <a:defRPr sz="15514">
          <a:solidFill>
            <a:schemeClr val="tx2"/>
          </a:solidFill>
          <a:latin typeface="Arial" charset="0"/>
        </a:defRPr>
      </a:lvl9pPr>
    </p:titleStyle>
    <p:bodyStyle>
      <a:lvl1pPr marL="1210975" indent="-1210975" algn="l" defTabSz="3223371" rtl="0" eaLnBrk="0" fontAlgn="base" hangingPunct="0">
        <a:spcBef>
          <a:spcPct val="20000"/>
        </a:spcBef>
        <a:spcAft>
          <a:spcPct val="0"/>
        </a:spcAft>
        <a:buChar char="•"/>
        <a:defRPr sz="11228">
          <a:solidFill>
            <a:schemeClr val="tx1"/>
          </a:solidFill>
          <a:latin typeface="+mn-lt"/>
          <a:ea typeface="+mn-ea"/>
          <a:cs typeface="+mn-cs"/>
        </a:defRPr>
      </a:lvl1pPr>
      <a:lvl2pPr marL="2619244" indent="-1008239" algn="l" defTabSz="3223371" rtl="0" eaLnBrk="0" fontAlgn="base" hangingPunct="0">
        <a:spcBef>
          <a:spcPct val="20000"/>
        </a:spcBef>
        <a:spcAft>
          <a:spcPct val="0"/>
        </a:spcAft>
        <a:buChar char="–"/>
        <a:defRPr sz="9857">
          <a:solidFill>
            <a:schemeClr val="tx1"/>
          </a:solidFill>
          <a:latin typeface="+mn-lt"/>
        </a:defRPr>
      </a:lvl2pPr>
      <a:lvl3pPr marL="4028874" indent="-805503" algn="l" defTabSz="3223371" rtl="0" eaLnBrk="0" fontAlgn="base" hangingPunct="0">
        <a:spcBef>
          <a:spcPct val="20000"/>
        </a:spcBef>
        <a:spcAft>
          <a:spcPct val="0"/>
        </a:spcAft>
        <a:buChar char="•"/>
        <a:defRPr sz="8400">
          <a:solidFill>
            <a:schemeClr val="tx1"/>
          </a:solidFill>
          <a:latin typeface="+mn-lt"/>
        </a:defRPr>
      </a:lvl3pPr>
      <a:lvl4pPr marL="5639879" indent="-805503" algn="l" defTabSz="3223371" rtl="0" eaLnBrk="0" fontAlgn="base" hangingPunct="0">
        <a:spcBef>
          <a:spcPct val="20000"/>
        </a:spcBef>
        <a:spcAft>
          <a:spcPct val="0"/>
        </a:spcAft>
        <a:buChar char="–"/>
        <a:defRPr sz="6943">
          <a:solidFill>
            <a:schemeClr val="tx1"/>
          </a:solidFill>
          <a:latin typeface="+mn-lt"/>
        </a:defRPr>
      </a:lvl4pPr>
      <a:lvl5pPr marL="7254966" indent="-809585" algn="l" defTabSz="3223371" rtl="0" eaLnBrk="0" fontAlgn="base" hangingPunct="0">
        <a:spcBef>
          <a:spcPct val="20000"/>
        </a:spcBef>
        <a:spcAft>
          <a:spcPct val="0"/>
        </a:spcAft>
        <a:buChar char="»"/>
        <a:defRPr sz="6943">
          <a:solidFill>
            <a:schemeClr val="tx1"/>
          </a:solidFill>
          <a:latin typeface="+mn-lt"/>
        </a:defRPr>
      </a:lvl5pPr>
      <a:lvl6pPr marL="7646832" indent="-809585" algn="l" defTabSz="3223371" rtl="0" fontAlgn="base">
        <a:spcBef>
          <a:spcPct val="20000"/>
        </a:spcBef>
        <a:spcAft>
          <a:spcPct val="0"/>
        </a:spcAft>
        <a:buChar char="»"/>
        <a:defRPr sz="6943">
          <a:solidFill>
            <a:schemeClr val="tx1"/>
          </a:solidFill>
          <a:latin typeface="+mn-lt"/>
        </a:defRPr>
      </a:lvl6pPr>
      <a:lvl7pPr marL="8038698" indent="-809585" algn="l" defTabSz="3223371" rtl="0" fontAlgn="base">
        <a:spcBef>
          <a:spcPct val="20000"/>
        </a:spcBef>
        <a:spcAft>
          <a:spcPct val="0"/>
        </a:spcAft>
        <a:buChar char="»"/>
        <a:defRPr sz="6943">
          <a:solidFill>
            <a:schemeClr val="tx1"/>
          </a:solidFill>
          <a:latin typeface="+mn-lt"/>
        </a:defRPr>
      </a:lvl7pPr>
      <a:lvl8pPr marL="8430564" indent="-809585" algn="l" defTabSz="3223371" rtl="0" fontAlgn="base">
        <a:spcBef>
          <a:spcPct val="20000"/>
        </a:spcBef>
        <a:spcAft>
          <a:spcPct val="0"/>
        </a:spcAft>
        <a:buChar char="»"/>
        <a:defRPr sz="6943">
          <a:solidFill>
            <a:schemeClr val="tx1"/>
          </a:solidFill>
          <a:latin typeface="+mn-lt"/>
        </a:defRPr>
      </a:lvl8pPr>
      <a:lvl9pPr marL="8822430" indent="-809585" algn="l" defTabSz="3223371" rtl="0" fontAlgn="base">
        <a:spcBef>
          <a:spcPct val="20000"/>
        </a:spcBef>
        <a:spcAft>
          <a:spcPct val="0"/>
        </a:spcAft>
        <a:buChar char="»"/>
        <a:defRPr sz="6943">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jpg"/><Relationship Id="rId5" Type="http://schemas.openxmlformats.org/officeDocument/2006/relationships/image" Target="../media/image3.emf"/><Relationship Id="rId10" Type="http://schemas.openxmlformats.org/officeDocument/2006/relationships/image" Target="../media/image8.jpg"/><Relationship Id="rId4" Type="http://schemas.openxmlformats.org/officeDocument/2006/relationships/image" Target="../media/image2.png"/><Relationship Id="rId9"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 name="TextBox 35"/>
          <p:cNvSpPr txBox="1">
            <a:spLocks noChangeArrowheads="1"/>
          </p:cNvSpPr>
          <p:nvPr/>
        </p:nvSpPr>
        <p:spPr bwMode="auto">
          <a:xfrm>
            <a:off x="327789" y="28671164"/>
            <a:ext cx="30794467" cy="4255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69900" indent="-469900" defTabSz="3760788" eaLnBrk="0" hangingPunct="0">
              <a:spcBef>
                <a:spcPct val="20000"/>
              </a:spcBef>
              <a:buChar char="•"/>
              <a:defRPr sz="13100">
                <a:solidFill>
                  <a:schemeClr val="tx1"/>
                </a:solidFill>
                <a:latin typeface="Arial" charset="0"/>
              </a:defRPr>
            </a:lvl1pPr>
            <a:lvl2pPr marL="3055938" indent="-1176338"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marL="786384" indent="-786384" eaLnBrk="1" hangingPunct="1">
              <a:spcBef>
                <a:spcPts val="0"/>
              </a:spcBef>
              <a:spcAft>
                <a:spcPts val="1714"/>
              </a:spcAft>
            </a:pPr>
            <a:r>
              <a:rPr lang="en-US" altLang="en-US" sz="3800" b="0" dirty="0"/>
              <a:t>SBHCs maintain strong collaboration with schools</a:t>
            </a:r>
          </a:p>
          <a:p>
            <a:pPr marL="786384" indent="-786384" eaLnBrk="1" hangingPunct="1">
              <a:spcBef>
                <a:spcPts val="0"/>
              </a:spcBef>
              <a:spcAft>
                <a:spcPts val="1714"/>
              </a:spcAft>
            </a:pPr>
            <a:r>
              <a:rPr lang="en-US" altLang="en-US" sz="3800" b="0" dirty="0"/>
              <a:t>However, gaps remain in awareness of SBHC services and streamlined processes between schools and SBHC</a:t>
            </a:r>
          </a:p>
          <a:p>
            <a:pPr marL="786384" indent="-786384" eaLnBrk="1" hangingPunct="1">
              <a:spcBef>
                <a:spcPts val="0"/>
              </a:spcBef>
              <a:spcAft>
                <a:spcPts val="1714"/>
              </a:spcAft>
            </a:pPr>
            <a:r>
              <a:rPr lang="en-US" altLang="en-US" sz="3800" b="0" dirty="0"/>
              <a:t>Strategies identified to strengthen collaboration: increasing school-wide awareness, enhancing student outreach, and improving referral processes</a:t>
            </a:r>
          </a:p>
          <a:p>
            <a:pPr marL="786384" indent="-786384" eaLnBrk="1" hangingPunct="1">
              <a:spcBef>
                <a:spcPts val="0"/>
              </a:spcBef>
              <a:spcAft>
                <a:spcPts val="1714"/>
              </a:spcAft>
            </a:pPr>
            <a:r>
              <a:rPr lang="en-US" altLang="en-US" sz="3800" b="0" dirty="0"/>
              <a:t>Findings may help guide local organizations and state agencies on specific approaches to support collaboration and strengthen links between SBHCs and schools</a:t>
            </a:r>
          </a:p>
        </p:txBody>
      </p:sp>
      <p:sp>
        <p:nvSpPr>
          <p:cNvPr id="2050" name="Rectangle 19"/>
          <p:cNvSpPr>
            <a:spLocks noChangeArrowheads="1"/>
          </p:cNvSpPr>
          <p:nvPr/>
        </p:nvSpPr>
        <p:spPr bwMode="auto">
          <a:xfrm>
            <a:off x="0" y="0"/>
            <a:ext cx="43891200" cy="4310743"/>
          </a:xfrm>
          <a:prstGeom prst="rect">
            <a:avLst/>
          </a:prstGeom>
          <a:gradFill rotWithShape="1">
            <a:gsLst>
              <a:gs pos="0">
                <a:srgbClr val="3E000B"/>
              </a:gs>
              <a:gs pos="100000">
                <a:srgbClr val="860018"/>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98973" tIns="0" rIns="98973" bIns="49486"/>
          <a:lstStyle>
            <a:lvl1pPr defTabSz="3760788" eaLnBrk="0" hangingPunct="0">
              <a:spcBef>
                <a:spcPct val="20000"/>
              </a:spcBef>
              <a:buChar char="•"/>
              <a:defRPr sz="13100">
                <a:solidFill>
                  <a:schemeClr val="tx1"/>
                </a:solidFill>
                <a:latin typeface="Arial" charset="0"/>
              </a:defRPr>
            </a:lvl1pPr>
            <a:lvl2pPr marL="742950" indent="-285750"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algn="ctr" eaLnBrk="1" hangingPunct="1">
              <a:spcBef>
                <a:spcPct val="0"/>
              </a:spcBef>
              <a:buFontTx/>
              <a:buNone/>
            </a:pPr>
            <a:endParaRPr lang="en-US" altLang="en-US" sz="3500" b="0">
              <a:solidFill>
                <a:srgbClr val="EBFFFF"/>
              </a:solidFill>
            </a:endParaRPr>
          </a:p>
        </p:txBody>
      </p:sp>
      <p:sp>
        <p:nvSpPr>
          <p:cNvPr id="2051" name="Rectangle 20"/>
          <p:cNvSpPr>
            <a:spLocks noChangeArrowheads="1"/>
          </p:cNvSpPr>
          <p:nvPr/>
        </p:nvSpPr>
        <p:spPr bwMode="auto">
          <a:xfrm>
            <a:off x="146306" y="4422210"/>
            <a:ext cx="10926351" cy="745401"/>
          </a:xfrm>
          <a:prstGeom prst="rect">
            <a:avLst/>
          </a:prstGeom>
          <a:gradFill rotWithShape="1">
            <a:gsLst>
              <a:gs pos="0">
                <a:srgbClr val="860018"/>
              </a:gs>
              <a:gs pos="100000">
                <a:srgbClr val="3E000B"/>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8973" tIns="49486" rIns="98973" bIns="49486" anchor="ctr"/>
          <a:lstStyle/>
          <a:p>
            <a:pPr defTabSz="3760788"/>
            <a:r>
              <a:rPr lang="en-US" altLang="en-US" sz="4500" dirty="0">
                <a:solidFill>
                  <a:schemeClr val="bg1"/>
                </a:solidFill>
              </a:rPr>
              <a:t>Background</a:t>
            </a:r>
          </a:p>
        </p:txBody>
      </p:sp>
      <p:sp>
        <p:nvSpPr>
          <p:cNvPr id="2053" name="Rectangle 25"/>
          <p:cNvSpPr>
            <a:spLocks noChangeArrowheads="1"/>
          </p:cNvSpPr>
          <p:nvPr/>
        </p:nvSpPr>
        <p:spPr bwMode="auto">
          <a:xfrm>
            <a:off x="124534" y="27819968"/>
            <a:ext cx="32108540" cy="846581"/>
          </a:xfrm>
          <a:prstGeom prst="rect">
            <a:avLst/>
          </a:prstGeom>
          <a:gradFill rotWithShape="1">
            <a:gsLst>
              <a:gs pos="0">
                <a:srgbClr val="860018"/>
              </a:gs>
              <a:gs pos="100000">
                <a:srgbClr val="3E000B"/>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8973" tIns="49486" rIns="98973" bIns="49486" anchor="ctr"/>
          <a:lstStyle>
            <a:lvl1pPr defTabSz="3760788" eaLnBrk="0" hangingPunct="0">
              <a:spcBef>
                <a:spcPct val="20000"/>
              </a:spcBef>
              <a:buChar char="•"/>
              <a:defRPr sz="13100">
                <a:solidFill>
                  <a:schemeClr val="tx1"/>
                </a:solidFill>
                <a:latin typeface="Arial" charset="0"/>
              </a:defRPr>
            </a:lvl1pPr>
            <a:lvl2pPr marL="742950" indent="-285750"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r>
              <a:rPr lang="en-US" altLang="en-US" sz="4500" dirty="0">
                <a:solidFill>
                  <a:schemeClr val="bg1"/>
                </a:solidFill>
              </a:rPr>
              <a:t>Conclusions</a:t>
            </a:r>
          </a:p>
        </p:txBody>
      </p:sp>
      <p:pic>
        <p:nvPicPr>
          <p:cNvPr id="2055" name="Picture 47" descr="full-color-s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0971" y="587829"/>
            <a:ext cx="2258786" cy="2811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Rectangle 22"/>
          <p:cNvSpPr>
            <a:spLocks noChangeArrowheads="1"/>
          </p:cNvSpPr>
          <p:nvPr/>
        </p:nvSpPr>
        <p:spPr bwMode="auto">
          <a:xfrm>
            <a:off x="164504" y="11747040"/>
            <a:ext cx="11016344" cy="862149"/>
          </a:xfrm>
          <a:prstGeom prst="rect">
            <a:avLst/>
          </a:prstGeom>
          <a:gradFill rotWithShape="1">
            <a:gsLst>
              <a:gs pos="0">
                <a:srgbClr val="860018"/>
              </a:gs>
              <a:gs pos="100000">
                <a:srgbClr val="3E000B"/>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8973" tIns="49486" rIns="98973" bIns="49486" anchor="ctr"/>
          <a:lstStyle/>
          <a:p>
            <a:pPr defTabSz="3760788"/>
            <a:r>
              <a:rPr lang="en-US" altLang="en-US" sz="4500" dirty="0">
                <a:solidFill>
                  <a:schemeClr val="bg1"/>
                </a:solidFill>
              </a:rPr>
              <a:t>Objective</a:t>
            </a:r>
          </a:p>
        </p:txBody>
      </p:sp>
      <p:sp>
        <p:nvSpPr>
          <p:cNvPr id="2062" name="TextBox 35"/>
          <p:cNvSpPr txBox="1">
            <a:spLocks noChangeArrowheads="1"/>
          </p:cNvSpPr>
          <p:nvPr/>
        </p:nvSpPr>
        <p:spPr bwMode="auto">
          <a:xfrm>
            <a:off x="33155520" y="28866464"/>
            <a:ext cx="10229393" cy="3990836"/>
          </a:xfrm>
          <a:prstGeom prst="rect">
            <a:avLst/>
          </a:prstGeom>
          <a:noFill/>
          <a:ln w="9525">
            <a:noFill/>
            <a:miter lim="800000"/>
            <a:headEnd/>
            <a:tailEnd/>
          </a:ln>
        </p:spPr>
        <p:txBody>
          <a:bodyPr wrap="square">
            <a:spAutoFit/>
          </a:bodyPr>
          <a:lstStyle/>
          <a:p>
            <a:pPr marL="440849" indent="-440849">
              <a:spcAft>
                <a:spcPts val="1029"/>
              </a:spcAft>
              <a:buAutoNum type="arabicPeriod"/>
            </a:pPr>
            <a:r>
              <a:rPr lang="en-US" sz="1600" b="0" dirty="0"/>
              <a:t>American Academy of Pediatrics. AAP-AACAP-CHA Declaration of a National Emergency in Child and Adolescent Mental Health. October 19, 2021. Accessed March 28, 2023 https://www.aap.org/en/advocacy/child-and-adolescent-healthy-mental-development/aap-aacap-cha-declaration-of-a-national-emergency-in-child-and-adolescent-mental-health/?srsltid=AfmBOoo7e_YiaWvxxKENbxkmsLmyEiwQaxDLxFcaTFfxhiN-dcqSIaUC</a:t>
            </a:r>
          </a:p>
          <a:p>
            <a:pPr marL="440849" indent="-440849">
              <a:spcAft>
                <a:spcPts val="1029"/>
              </a:spcAft>
              <a:buFontTx/>
              <a:buAutoNum type="arabicPeriod"/>
            </a:pPr>
            <a:r>
              <a:rPr lang="en-US" sz="1600" b="0" dirty="0"/>
              <a:t>Centers for Disease Control and Prevention. Adolescent Behaviors and Experiences Survey (ABES). March 31, 2022. Accessed April 2, 2023. https://www.cdc.gov/healthyyouth/data/abes.htm</a:t>
            </a:r>
          </a:p>
          <a:p>
            <a:pPr marL="440849" indent="-440849">
              <a:spcAft>
                <a:spcPts val="1029"/>
              </a:spcAft>
              <a:buAutoNum type="arabicPeriod"/>
            </a:pPr>
            <a:r>
              <a:rPr lang="en-US" sz="1600" b="0" dirty="0" err="1"/>
              <a:t>Radez</a:t>
            </a:r>
            <a:r>
              <a:rPr lang="en-US" sz="1600" b="0" dirty="0"/>
              <a:t> J, Reardon T, Creswell C, Lawrence PJ, </a:t>
            </a:r>
            <a:r>
              <a:rPr lang="en-US" sz="1600" b="0" dirty="0" err="1"/>
              <a:t>Evdoka</a:t>
            </a:r>
            <a:r>
              <a:rPr lang="en-US" sz="1600" b="0" dirty="0"/>
              <a:t>-Burton G, Waite P. Why do children and adolescents (not) seek and access professional help for their mental health problems? A systematic review of quantitative and qualitative studies. </a:t>
            </a:r>
            <a:r>
              <a:rPr lang="en-US" sz="1600" b="0" i="1" dirty="0"/>
              <a:t>Eur Child Adolesc Psychiatry</a:t>
            </a:r>
            <a:r>
              <a:rPr lang="en-US" sz="1600" b="0" dirty="0"/>
              <a:t>. 2021;30(2):183-211. doi:10.1007/s00787-019-01469-4</a:t>
            </a:r>
          </a:p>
          <a:p>
            <a:pPr marL="440849" indent="-440849">
              <a:spcAft>
                <a:spcPts val="1029"/>
              </a:spcAft>
              <a:buAutoNum type="arabicPeriod"/>
            </a:pPr>
            <a:r>
              <a:rPr lang="en-US" sz="1600" b="0" dirty="0"/>
              <a:t>Centers for Disease Control and Prevention Task Force on Community Preventive Services (U.S.). School-based health centers. August 2015. Accessed April 2, 2023. https://stacks.cdc.gov/view/cdc/32926</a:t>
            </a:r>
          </a:p>
          <a:p>
            <a:pPr>
              <a:spcAft>
                <a:spcPts val="1029"/>
              </a:spcAft>
            </a:pPr>
            <a:endParaRPr lang="en-US" sz="1200" b="0" dirty="0"/>
          </a:p>
        </p:txBody>
      </p:sp>
      <p:sp>
        <p:nvSpPr>
          <p:cNvPr id="2060" name="TextBox 35"/>
          <p:cNvSpPr txBox="1">
            <a:spLocks noChangeArrowheads="1"/>
          </p:cNvSpPr>
          <p:nvPr/>
        </p:nvSpPr>
        <p:spPr bwMode="auto">
          <a:xfrm>
            <a:off x="327790" y="5167611"/>
            <a:ext cx="10744868" cy="6324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69900" indent="-469900" defTabSz="3760788" eaLnBrk="0" hangingPunct="0">
              <a:spcBef>
                <a:spcPct val="20000"/>
              </a:spcBef>
              <a:buChar char="•"/>
              <a:defRPr sz="13100">
                <a:solidFill>
                  <a:schemeClr val="tx1"/>
                </a:solidFill>
                <a:latin typeface="Arial" charset="0"/>
              </a:defRPr>
            </a:lvl1pPr>
            <a:lvl2pPr marL="3055938" indent="-1176338"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marL="735965" indent="-735965" eaLnBrk="1" hangingPunct="1">
              <a:spcBef>
                <a:spcPts val="0"/>
              </a:spcBef>
              <a:spcAft>
                <a:spcPts val="1029"/>
              </a:spcAft>
            </a:pPr>
            <a:r>
              <a:rPr lang="en-US" altLang="en-US" sz="3800" b="0" dirty="0">
                <a:latin typeface="Arial"/>
                <a:cs typeface="Arial"/>
              </a:rPr>
              <a:t>Youth in United States facing mental health crisis, with data showing 44% of high schoolers report persistent sadness/hopelessness</a:t>
            </a:r>
            <a:r>
              <a:rPr lang="en-US" altLang="en-US" sz="3800" b="0" baseline="30000" dirty="0">
                <a:latin typeface="Arial"/>
                <a:cs typeface="Arial"/>
              </a:rPr>
              <a:t>1,2</a:t>
            </a:r>
          </a:p>
          <a:p>
            <a:pPr marL="735965" indent="-735965" eaLnBrk="1" hangingPunct="1">
              <a:spcBef>
                <a:spcPts val="0"/>
              </a:spcBef>
              <a:spcAft>
                <a:spcPts val="1029"/>
              </a:spcAft>
            </a:pPr>
            <a:r>
              <a:rPr lang="en-US" altLang="en-US" sz="3800" b="0" dirty="0"/>
              <a:t>Youth mental health disorders remain undertreated</a:t>
            </a:r>
            <a:r>
              <a:rPr lang="en-US" altLang="en-US" sz="3800" b="0" baseline="30000" dirty="0"/>
              <a:t>3</a:t>
            </a:r>
          </a:p>
          <a:p>
            <a:pPr marL="735965" indent="-735965" eaLnBrk="1" hangingPunct="1">
              <a:spcBef>
                <a:spcPts val="0"/>
              </a:spcBef>
              <a:spcAft>
                <a:spcPts val="1029"/>
              </a:spcAft>
            </a:pPr>
            <a:r>
              <a:rPr lang="en-US" altLang="en-US" sz="3800" b="0" dirty="0">
                <a:latin typeface="Arial"/>
                <a:cs typeface="Arial"/>
              </a:rPr>
              <a:t>School-based health centers (SBHCs) are key points for mental health support</a:t>
            </a:r>
            <a:r>
              <a:rPr lang="en-US" altLang="en-US" sz="3800" b="0" baseline="30000" dirty="0">
                <a:latin typeface="Arial"/>
                <a:cs typeface="Arial"/>
              </a:rPr>
              <a:t>4</a:t>
            </a:r>
          </a:p>
          <a:p>
            <a:pPr marL="735965" indent="-735965" eaLnBrk="1" hangingPunct="1">
              <a:spcBef>
                <a:spcPts val="0"/>
              </a:spcBef>
              <a:spcAft>
                <a:spcPts val="1029"/>
              </a:spcAft>
            </a:pPr>
            <a:r>
              <a:rPr lang="en-US" altLang="en-US" sz="3800" b="0" dirty="0"/>
              <a:t>Limited studies on how schools and SBHCs work together for youth mental health</a:t>
            </a:r>
          </a:p>
        </p:txBody>
      </p:sp>
      <p:sp>
        <p:nvSpPr>
          <p:cNvPr id="2061" name="Rectangle 22"/>
          <p:cNvSpPr>
            <a:spLocks noChangeArrowheads="1"/>
          </p:cNvSpPr>
          <p:nvPr/>
        </p:nvSpPr>
        <p:spPr bwMode="auto">
          <a:xfrm>
            <a:off x="124534" y="15146471"/>
            <a:ext cx="10999779" cy="847750"/>
          </a:xfrm>
          <a:prstGeom prst="rect">
            <a:avLst/>
          </a:prstGeom>
          <a:gradFill rotWithShape="1">
            <a:gsLst>
              <a:gs pos="0">
                <a:srgbClr val="860018"/>
              </a:gs>
              <a:gs pos="100000">
                <a:srgbClr val="3E000B"/>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8973" tIns="49486" rIns="98973" bIns="49486" anchor="ctr"/>
          <a:lstStyle/>
          <a:p>
            <a:pPr defTabSz="3760788"/>
            <a:r>
              <a:rPr lang="en-US" altLang="en-US" sz="4500">
                <a:solidFill>
                  <a:schemeClr val="bg1"/>
                </a:solidFill>
              </a:rPr>
              <a:t>Methods</a:t>
            </a:r>
          </a:p>
        </p:txBody>
      </p:sp>
      <p:sp>
        <p:nvSpPr>
          <p:cNvPr id="2063" name="Rectangle 1185"/>
          <p:cNvSpPr>
            <a:spLocks noChangeArrowheads="1"/>
          </p:cNvSpPr>
          <p:nvPr/>
        </p:nvSpPr>
        <p:spPr bwMode="auto">
          <a:xfrm>
            <a:off x="0" y="14661557"/>
            <a:ext cx="184731" cy="42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13100">
                <a:solidFill>
                  <a:schemeClr val="tx1"/>
                </a:solidFill>
                <a:latin typeface="Arial" charset="0"/>
              </a:defRPr>
            </a:lvl1pPr>
            <a:lvl2pPr marL="742950" indent="-285750" eaLnBrk="0" hangingPunct="0">
              <a:spcBef>
                <a:spcPct val="20000"/>
              </a:spcBef>
              <a:buChar char="–"/>
              <a:defRPr sz="11500">
                <a:solidFill>
                  <a:schemeClr val="tx1"/>
                </a:solidFill>
                <a:latin typeface="Arial" charset="0"/>
              </a:defRPr>
            </a:lvl2pPr>
            <a:lvl3pPr marL="1143000" indent="-228600" eaLnBrk="0" hangingPunct="0">
              <a:spcBef>
                <a:spcPct val="20000"/>
              </a:spcBef>
              <a:buChar char="•"/>
              <a:defRPr sz="9800">
                <a:solidFill>
                  <a:schemeClr val="tx1"/>
                </a:solidFill>
                <a:latin typeface="Arial" charset="0"/>
              </a:defRPr>
            </a:lvl3pPr>
            <a:lvl4pPr marL="1600200" indent="-228600" eaLnBrk="0" hangingPunct="0">
              <a:spcBef>
                <a:spcPct val="20000"/>
              </a:spcBef>
              <a:buChar char="–"/>
              <a:defRPr sz="8100">
                <a:solidFill>
                  <a:schemeClr val="tx1"/>
                </a:solidFill>
                <a:latin typeface="Arial" charset="0"/>
              </a:defRPr>
            </a:lvl4pPr>
            <a:lvl5pPr marL="2057400" indent="-228600" eaLnBrk="0" hangingPunct="0">
              <a:spcBef>
                <a:spcPct val="20000"/>
              </a:spcBef>
              <a:buChar char="»"/>
              <a:defRPr sz="8100">
                <a:solidFill>
                  <a:schemeClr val="tx1"/>
                </a:solidFill>
                <a:latin typeface="Arial" charset="0"/>
              </a:defRPr>
            </a:lvl5pPr>
            <a:lvl6pPr marL="2514600" indent="-228600" eaLnBrk="0" fontAlgn="base" hangingPunct="0">
              <a:spcBef>
                <a:spcPct val="20000"/>
              </a:spcBef>
              <a:spcAft>
                <a:spcPct val="0"/>
              </a:spcAft>
              <a:buChar char="»"/>
              <a:defRPr sz="8100">
                <a:solidFill>
                  <a:schemeClr val="tx1"/>
                </a:solidFill>
                <a:latin typeface="Arial" charset="0"/>
              </a:defRPr>
            </a:lvl6pPr>
            <a:lvl7pPr marL="2971800" indent="-228600" eaLnBrk="0" fontAlgn="base" hangingPunct="0">
              <a:spcBef>
                <a:spcPct val="20000"/>
              </a:spcBef>
              <a:spcAft>
                <a:spcPct val="0"/>
              </a:spcAft>
              <a:buChar char="»"/>
              <a:defRPr sz="8100">
                <a:solidFill>
                  <a:schemeClr val="tx1"/>
                </a:solidFill>
                <a:latin typeface="Arial" charset="0"/>
              </a:defRPr>
            </a:lvl7pPr>
            <a:lvl8pPr marL="3429000" indent="-228600" eaLnBrk="0" fontAlgn="base" hangingPunct="0">
              <a:spcBef>
                <a:spcPct val="20000"/>
              </a:spcBef>
              <a:spcAft>
                <a:spcPct val="0"/>
              </a:spcAft>
              <a:buChar char="»"/>
              <a:defRPr sz="8100">
                <a:solidFill>
                  <a:schemeClr val="tx1"/>
                </a:solidFill>
                <a:latin typeface="Arial" charset="0"/>
              </a:defRPr>
            </a:lvl8pPr>
            <a:lvl9pPr marL="3886200" indent="-228600"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endParaRPr lang="en-US" altLang="en-US" sz="2143"/>
          </a:p>
        </p:txBody>
      </p:sp>
      <p:sp>
        <p:nvSpPr>
          <p:cNvPr id="2064" name="Rectangle 1188"/>
          <p:cNvSpPr>
            <a:spLocks noChangeArrowheads="1"/>
          </p:cNvSpPr>
          <p:nvPr/>
        </p:nvSpPr>
        <p:spPr bwMode="auto">
          <a:xfrm>
            <a:off x="0" y="14661557"/>
            <a:ext cx="184731" cy="42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13100">
                <a:solidFill>
                  <a:schemeClr val="tx1"/>
                </a:solidFill>
                <a:latin typeface="Arial" charset="0"/>
              </a:defRPr>
            </a:lvl1pPr>
            <a:lvl2pPr marL="742950" indent="-285750" eaLnBrk="0" hangingPunct="0">
              <a:spcBef>
                <a:spcPct val="20000"/>
              </a:spcBef>
              <a:buChar char="–"/>
              <a:defRPr sz="11500">
                <a:solidFill>
                  <a:schemeClr val="tx1"/>
                </a:solidFill>
                <a:latin typeface="Arial" charset="0"/>
              </a:defRPr>
            </a:lvl2pPr>
            <a:lvl3pPr marL="1143000" indent="-228600" eaLnBrk="0" hangingPunct="0">
              <a:spcBef>
                <a:spcPct val="20000"/>
              </a:spcBef>
              <a:buChar char="•"/>
              <a:defRPr sz="9800">
                <a:solidFill>
                  <a:schemeClr val="tx1"/>
                </a:solidFill>
                <a:latin typeface="Arial" charset="0"/>
              </a:defRPr>
            </a:lvl3pPr>
            <a:lvl4pPr marL="1600200" indent="-228600" eaLnBrk="0" hangingPunct="0">
              <a:spcBef>
                <a:spcPct val="20000"/>
              </a:spcBef>
              <a:buChar char="–"/>
              <a:defRPr sz="8100">
                <a:solidFill>
                  <a:schemeClr val="tx1"/>
                </a:solidFill>
                <a:latin typeface="Arial" charset="0"/>
              </a:defRPr>
            </a:lvl4pPr>
            <a:lvl5pPr marL="2057400" indent="-228600" eaLnBrk="0" hangingPunct="0">
              <a:spcBef>
                <a:spcPct val="20000"/>
              </a:spcBef>
              <a:buChar char="»"/>
              <a:defRPr sz="8100">
                <a:solidFill>
                  <a:schemeClr val="tx1"/>
                </a:solidFill>
                <a:latin typeface="Arial" charset="0"/>
              </a:defRPr>
            </a:lvl5pPr>
            <a:lvl6pPr marL="2514600" indent="-228600" eaLnBrk="0" fontAlgn="base" hangingPunct="0">
              <a:spcBef>
                <a:spcPct val="20000"/>
              </a:spcBef>
              <a:spcAft>
                <a:spcPct val="0"/>
              </a:spcAft>
              <a:buChar char="»"/>
              <a:defRPr sz="8100">
                <a:solidFill>
                  <a:schemeClr val="tx1"/>
                </a:solidFill>
                <a:latin typeface="Arial" charset="0"/>
              </a:defRPr>
            </a:lvl6pPr>
            <a:lvl7pPr marL="2971800" indent="-228600" eaLnBrk="0" fontAlgn="base" hangingPunct="0">
              <a:spcBef>
                <a:spcPct val="20000"/>
              </a:spcBef>
              <a:spcAft>
                <a:spcPct val="0"/>
              </a:spcAft>
              <a:buChar char="»"/>
              <a:defRPr sz="8100">
                <a:solidFill>
                  <a:schemeClr val="tx1"/>
                </a:solidFill>
                <a:latin typeface="Arial" charset="0"/>
              </a:defRPr>
            </a:lvl7pPr>
            <a:lvl8pPr marL="3429000" indent="-228600" eaLnBrk="0" fontAlgn="base" hangingPunct="0">
              <a:spcBef>
                <a:spcPct val="20000"/>
              </a:spcBef>
              <a:spcAft>
                <a:spcPct val="0"/>
              </a:spcAft>
              <a:buChar char="»"/>
              <a:defRPr sz="8100">
                <a:solidFill>
                  <a:schemeClr val="tx1"/>
                </a:solidFill>
                <a:latin typeface="Arial" charset="0"/>
              </a:defRPr>
            </a:lvl8pPr>
            <a:lvl9pPr marL="3886200" indent="-228600"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endParaRPr lang="en-US" altLang="en-US" sz="2143"/>
          </a:p>
        </p:txBody>
      </p:sp>
      <p:sp>
        <p:nvSpPr>
          <p:cNvPr id="2065" name="Rectangle 1191"/>
          <p:cNvSpPr>
            <a:spLocks noChangeArrowheads="1"/>
          </p:cNvSpPr>
          <p:nvPr/>
        </p:nvSpPr>
        <p:spPr bwMode="auto">
          <a:xfrm>
            <a:off x="0" y="14661557"/>
            <a:ext cx="184731" cy="42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13100">
                <a:solidFill>
                  <a:schemeClr val="tx1"/>
                </a:solidFill>
                <a:latin typeface="Arial" charset="0"/>
              </a:defRPr>
            </a:lvl1pPr>
            <a:lvl2pPr marL="742950" indent="-285750" eaLnBrk="0" hangingPunct="0">
              <a:spcBef>
                <a:spcPct val="20000"/>
              </a:spcBef>
              <a:buChar char="–"/>
              <a:defRPr sz="11500">
                <a:solidFill>
                  <a:schemeClr val="tx1"/>
                </a:solidFill>
                <a:latin typeface="Arial" charset="0"/>
              </a:defRPr>
            </a:lvl2pPr>
            <a:lvl3pPr marL="1143000" indent="-228600" eaLnBrk="0" hangingPunct="0">
              <a:spcBef>
                <a:spcPct val="20000"/>
              </a:spcBef>
              <a:buChar char="•"/>
              <a:defRPr sz="9800">
                <a:solidFill>
                  <a:schemeClr val="tx1"/>
                </a:solidFill>
                <a:latin typeface="Arial" charset="0"/>
              </a:defRPr>
            </a:lvl3pPr>
            <a:lvl4pPr marL="1600200" indent="-228600" eaLnBrk="0" hangingPunct="0">
              <a:spcBef>
                <a:spcPct val="20000"/>
              </a:spcBef>
              <a:buChar char="–"/>
              <a:defRPr sz="8100">
                <a:solidFill>
                  <a:schemeClr val="tx1"/>
                </a:solidFill>
                <a:latin typeface="Arial" charset="0"/>
              </a:defRPr>
            </a:lvl4pPr>
            <a:lvl5pPr marL="2057400" indent="-228600" eaLnBrk="0" hangingPunct="0">
              <a:spcBef>
                <a:spcPct val="20000"/>
              </a:spcBef>
              <a:buChar char="»"/>
              <a:defRPr sz="8100">
                <a:solidFill>
                  <a:schemeClr val="tx1"/>
                </a:solidFill>
                <a:latin typeface="Arial" charset="0"/>
              </a:defRPr>
            </a:lvl5pPr>
            <a:lvl6pPr marL="2514600" indent="-228600" eaLnBrk="0" fontAlgn="base" hangingPunct="0">
              <a:spcBef>
                <a:spcPct val="20000"/>
              </a:spcBef>
              <a:spcAft>
                <a:spcPct val="0"/>
              </a:spcAft>
              <a:buChar char="»"/>
              <a:defRPr sz="8100">
                <a:solidFill>
                  <a:schemeClr val="tx1"/>
                </a:solidFill>
                <a:latin typeface="Arial" charset="0"/>
              </a:defRPr>
            </a:lvl6pPr>
            <a:lvl7pPr marL="2971800" indent="-228600" eaLnBrk="0" fontAlgn="base" hangingPunct="0">
              <a:spcBef>
                <a:spcPct val="20000"/>
              </a:spcBef>
              <a:spcAft>
                <a:spcPct val="0"/>
              </a:spcAft>
              <a:buChar char="»"/>
              <a:defRPr sz="8100">
                <a:solidFill>
                  <a:schemeClr val="tx1"/>
                </a:solidFill>
                <a:latin typeface="Arial" charset="0"/>
              </a:defRPr>
            </a:lvl7pPr>
            <a:lvl8pPr marL="3429000" indent="-228600" eaLnBrk="0" fontAlgn="base" hangingPunct="0">
              <a:spcBef>
                <a:spcPct val="20000"/>
              </a:spcBef>
              <a:spcAft>
                <a:spcPct val="0"/>
              </a:spcAft>
              <a:buChar char="»"/>
              <a:defRPr sz="8100">
                <a:solidFill>
                  <a:schemeClr val="tx1"/>
                </a:solidFill>
                <a:latin typeface="Arial" charset="0"/>
              </a:defRPr>
            </a:lvl8pPr>
            <a:lvl9pPr marL="3886200" indent="-228600"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endParaRPr lang="en-US" altLang="en-US" sz="2143"/>
          </a:p>
        </p:txBody>
      </p:sp>
      <p:sp>
        <p:nvSpPr>
          <p:cNvPr id="2066" name="Rectangle 1194"/>
          <p:cNvSpPr>
            <a:spLocks noChangeArrowheads="1"/>
          </p:cNvSpPr>
          <p:nvPr/>
        </p:nvSpPr>
        <p:spPr bwMode="auto">
          <a:xfrm>
            <a:off x="206699" y="14680607"/>
            <a:ext cx="184731" cy="42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13100">
                <a:solidFill>
                  <a:schemeClr val="tx1"/>
                </a:solidFill>
                <a:latin typeface="Arial" charset="0"/>
              </a:defRPr>
            </a:lvl1pPr>
            <a:lvl2pPr marL="742950" indent="-285750" eaLnBrk="0" hangingPunct="0">
              <a:spcBef>
                <a:spcPct val="20000"/>
              </a:spcBef>
              <a:buChar char="–"/>
              <a:defRPr sz="11500">
                <a:solidFill>
                  <a:schemeClr val="tx1"/>
                </a:solidFill>
                <a:latin typeface="Arial" charset="0"/>
              </a:defRPr>
            </a:lvl2pPr>
            <a:lvl3pPr marL="1143000" indent="-228600" eaLnBrk="0" hangingPunct="0">
              <a:spcBef>
                <a:spcPct val="20000"/>
              </a:spcBef>
              <a:buChar char="•"/>
              <a:defRPr sz="9800">
                <a:solidFill>
                  <a:schemeClr val="tx1"/>
                </a:solidFill>
                <a:latin typeface="Arial" charset="0"/>
              </a:defRPr>
            </a:lvl3pPr>
            <a:lvl4pPr marL="1600200" indent="-228600" eaLnBrk="0" hangingPunct="0">
              <a:spcBef>
                <a:spcPct val="20000"/>
              </a:spcBef>
              <a:buChar char="–"/>
              <a:defRPr sz="8100">
                <a:solidFill>
                  <a:schemeClr val="tx1"/>
                </a:solidFill>
                <a:latin typeface="Arial" charset="0"/>
              </a:defRPr>
            </a:lvl4pPr>
            <a:lvl5pPr marL="2057400" indent="-228600" eaLnBrk="0" hangingPunct="0">
              <a:spcBef>
                <a:spcPct val="20000"/>
              </a:spcBef>
              <a:buChar char="»"/>
              <a:defRPr sz="8100">
                <a:solidFill>
                  <a:schemeClr val="tx1"/>
                </a:solidFill>
                <a:latin typeface="Arial" charset="0"/>
              </a:defRPr>
            </a:lvl5pPr>
            <a:lvl6pPr marL="2514600" indent="-228600" eaLnBrk="0" fontAlgn="base" hangingPunct="0">
              <a:spcBef>
                <a:spcPct val="20000"/>
              </a:spcBef>
              <a:spcAft>
                <a:spcPct val="0"/>
              </a:spcAft>
              <a:buChar char="»"/>
              <a:defRPr sz="8100">
                <a:solidFill>
                  <a:schemeClr val="tx1"/>
                </a:solidFill>
                <a:latin typeface="Arial" charset="0"/>
              </a:defRPr>
            </a:lvl6pPr>
            <a:lvl7pPr marL="2971800" indent="-228600" eaLnBrk="0" fontAlgn="base" hangingPunct="0">
              <a:spcBef>
                <a:spcPct val="20000"/>
              </a:spcBef>
              <a:spcAft>
                <a:spcPct val="0"/>
              </a:spcAft>
              <a:buChar char="»"/>
              <a:defRPr sz="8100">
                <a:solidFill>
                  <a:schemeClr val="tx1"/>
                </a:solidFill>
                <a:latin typeface="Arial" charset="0"/>
              </a:defRPr>
            </a:lvl7pPr>
            <a:lvl8pPr marL="3429000" indent="-228600" eaLnBrk="0" fontAlgn="base" hangingPunct="0">
              <a:spcBef>
                <a:spcPct val="20000"/>
              </a:spcBef>
              <a:spcAft>
                <a:spcPct val="0"/>
              </a:spcAft>
              <a:buChar char="»"/>
              <a:defRPr sz="8100">
                <a:solidFill>
                  <a:schemeClr val="tx1"/>
                </a:solidFill>
                <a:latin typeface="Arial" charset="0"/>
              </a:defRPr>
            </a:lvl8pPr>
            <a:lvl9pPr marL="3886200" indent="-228600"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endParaRPr lang="en-US" altLang="en-US" sz="2143"/>
          </a:p>
        </p:txBody>
      </p:sp>
      <p:sp>
        <p:nvSpPr>
          <p:cNvPr id="2067" name="Rectangle 1197"/>
          <p:cNvSpPr>
            <a:spLocks noChangeArrowheads="1"/>
          </p:cNvSpPr>
          <p:nvPr/>
        </p:nvSpPr>
        <p:spPr bwMode="auto">
          <a:xfrm>
            <a:off x="782862" y="14680607"/>
            <a:ext cx="184731" cy="42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13100">
                <a:solidFill>
                  <a:schemeClr val="tx1"/>
                </a:solidFill>
                <a:latin typeface="Arial" charset="0"/>
              </a:defRPr>
            </a:lvl1pPr>
            <a:lvl2pPr marL="742950" indent="-285750" eaLnBrk="0" hangingPunct="0">
              <a:spcBef>
                <a:spcPct val="20000"/>
              </a:spcBef>
              <a:buChar char="–"/>
              <a:defRPr sz="11500">
                <a:solidFill>
                  <a:schemeClr val="tx1"/>
                </a:solidFill>
                <a:latin typeface="Arial" charset="0"/>
              </a:defRPr>
            </a:lvl2pPr>
            <a:lvl3pPr marL="1143000" indent="-228600" eaLnBrk="0" hangingPunct="0">
              <a:spcBef>
                <a:spcPct val="20000"/>
              </a:spcBef>
              <a:buChar char="•"/>
              <a:defRPr sz="9800">
                <a:solidFill>
                  <a:schemeClr val="tx1"/>
                </a:solidFill>
                <a:latin typeface="Arial" charset="0"/>
              </a:defRPr>
            </a:lvl3pPr>
            <a:lvl4pPr marL="1600200" indent="-228600" eaLnBrk="0" hangingPunct="0">
              <a:spcBef>
                <a:spcPct val="20000"/>
              </a:spcBef>
              <a:buChar char="–"/>
              <a:defRPr sz="8100">
                <a:solidFill>
                  <a:schemeClr val="tx1"/>
                </a:solidFill>
                <a:latin typeface="Arial" charset="0"/>
              </a:defRPr>
            </a:lvl4pPr>
            <a:lvl5pPr marL="2057400" indent="-228600" eaLnBrk="0" hangingPunct="0">
              <a:spcBef>
                <a:spcPct val="20000"/>
              </a:spcBef>
              <a:buChar char="»"/>
              <a:defRPr sz="8100">
                <a:solidFill>
                  <a:schemeClr val="tx1"/>
                </a:solidFill>
                <a:latin typeface="Arial" charset="0"/>
              </a:defRPr>
            </a:lvl5pPr>
            <a:lvl6pPr marL="2514600" indent="-228600" eaLnBrk="0" fontAlgn="base" hangingPunct="0">
              <a:spcBef>
                <a:spcPct val="20000"/>
              </a:spcBef>
              <a:spcAft>
                <a:spcPct val="0"/>
              </a:spcAft>
              <a:buChar char="»"/>
              <a:defRPr sz="8100">
                <a:solidFill>
                  <a:schemeClr val="tx1"/>
                </a:solidFill>
                <a:latin typeface="Arial" charset="0"/>
              </a:defRPr>
            </a:lvl6pPr>
            <a:lvl7pPr marL="2971800" indent="-228600" eaLnBrk="0" fontAlgn="base" hangingPunct="0">
              <a:spcBef>
                <a:spcPct val="20000"/>
              </a:spcBef>
              <a:spcAft>
                <a:spcPct val="0"/>
              </a:spcAft>
              <a:buChar char="»"/>
              <a:defRPr sz="8100">
                <a:solidFill>
                  <a:schemeClr val="tx1"/>
                </a:solidFill>
                <a:latin typeface="Arial" charset="0"/>
              </a:defRPr>
            </a:lvl7pPr>
            <a:lvl8pPr marL="3429000" indent="-228600" eaLnBrk="0" fontAlgn="base" hangingPunct="0">
              <a:spcBef>
                <a:spcPct val="20000"/>
              </a:spcBef>
              <a:spcAft>
                <a:spcPct val="0"/>
              </a:spcAft>
              <a:buChar char="»"/>
              <a:defRPr sz="8100">
                <a:solidFill>
                  <a:schemeClr val="tx1"/>
                </a:solidFill>
                <a:latin typeface="Arial" charset="0"/>
              </a:defRPr>
            </a:lvl8pPr>
            <a:lvl9pPr marL="3886200" indent="-228600"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endParaRPr lang="en-US" altLang="en-US" sz="2143"/>
          </a:p>
        </p:txBody>
      </p:sp>
      <p:sp>
        <p:nvSpPr>
          <p:cNvPr id="39" name="Rectangle 25"/>
          <p:cNvSpPr>
            <a:spLocks noChangeArrowheads="1"/>
          </p:cNvSpPr>
          <p:nvPr/>
        </p:nvSpPr>
        <p:spPr bwMode="auto">
          <a:xfrm>
            <a:off x="32667915" y="27823706"/>
            <a:ext cx="11000232" cy="869253"/>
          </a:xfrm>
          <a:prstGeom prst="rect">
            <a:avLst/>
          </a:prstGeom>
          <a:gradFill rotWithShape="1">
            <a:gsLst>
              <a:gs pos="0">
                <a:srgbClr val="860018"/>
              </a:gs>
              <a:gs pos="100000">
                <a:srgbClr val="3E000B"/>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8973" tIns="49486" rIns="98973" bIns="49486" anchor="ctr"/>
          <a:lstStyle>
            <a:lvl1pPr defTabSz="3760788" eaLnBrk="0" hangingPunct="0">
              <a:spcBef>
                <a:spcPct val="20000"/>
              </a:spcBef>
              <a:buChar char="•"/>
              <a:defRPr sz="13100">
                <a:solidFill>
                  <a:schemeClr val="tx1"/>
                </a:solidFill>
                <a:latin typeface="Arial" charset="0"/>
              </a:defRPr>
            </a:lvl1pPr>
            <a:lvl2pPr marL="742950" indent="-285750"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eaLnBrk="1" hangingPunct="1">
              <a:spcBef>
                <a:spcPct val="0"/>
              </a:spcBef>
              <a:buFontTx/>
              <a:buNone/>
            </a:pPr>
            <a:r>
              <a:rPr lang="en-US" altLang="en-US" sz="4500" dirty="0">
                <a:solidFill>
                  <a:schemeClr val="bg1"/>
                </a:solidFill>
              </a:rPr>
              <a:t>References</a:t>
            </a:r>
          </a:p>
        </p:txBody>
      </p:sp>
      <p:sp>
        <p:nvSpPr>
          <p:cNvPr id="35" name="Rectangle 22"/>
          <p:cNvSpPr>
            <a:spLocks noChangeArrowheads="1"/>
          </p:cNvSpPr>
          <p:nvPr/>
        </p:nvSpPr>
        <p:spPr bwMode="auto">
          <a:xfrm>
            <a:off x="11684165" y="4420809"/>
            <a:ext cx="31806927" cy="899924"/>
          </a:xfrm>
          <a:prstGeom prst="rect">
            <a:avLst/>
          </a:prstGeom>
          <a:gradFill rotWithShape="1">
            <a:gsLst>
              <a:gs pos="0">
                <a:srgbClr val="860018"/>
              </a:gs>
              <a:gs pos="100000">
                <a:srgbClr val="3E000B"/>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lIns="98973" tIns="49486" rIns="98973" bIns="49486" anchor="ctr"/>
          <a:lstStyle/>
          <a:p>
            <a:pPr defTabSz="3760788"/>
            <a:r>
              <a:rPr lang="en-US" altLang="en-US" sz="4500" dirty="0">
                <a:solidFill>
                  <a:schemeClr val="bg1"/>
                </a:solidFill>
              </a:rPr>
              <a:t>Results</a:t>
            </a:r>
          </a:p>
        </p:txBody>
      </p:sp>
      <p:grpSp>
        <p:nvGrpSpPr>
          <p:cNvPr id="2" name="Group 1"/>
          <p:cNvGrpSpPr/>
          <p:nvPr/>
        </p:nvGrpSpPr>
        <p:grpSpPr>
          <a:xfrm>
            <a:off x="37098515" y="1006872"/>
            <a:ext cx="6039267" cy="1973148"/>
            <a:chOff x="43281600" y="762000"/>
            <a:chExt cx="7045812" cy="2302006"/>
          </a:xfrm>
        </p:grpSpPr>
        <p:pic>
          <p:nvPicPr>
            <p:cNvPr id="27" name="Picture 26"/>
            <p:cNvPicPr>
              <a:picLocks noChangeAspect="1"/>
            </p:cNvPicPr>
            <p:nvPr/>
          </p:nvPicPr>
          <p:blipFill rotWithShape="1">
            <a:blip r:embed="rId4">
              <a:clrChange>
                <a:clrFrom>
                  <a:srgbClr val="000000"/>
                </a:clrFrom>
                <a:clrTo>
                  <a:srgbClr val="000000">
                    <a:alpha val="0"/>
                  </a:srgbClr>
                </a:clrTo>
              </a:clrChange>
              <a:grayscl/>
            </a:blip>
            <a:srcRect l="19400" b="41108"/>
            <a:stretch/>
          </p:blipFill>
          <p:spPr>
            <a:xfrm>
              <a:off x="44881800" y="762000"/>
              <a:ext cx="5445612" cy="2302006"/>
            </a:xfrm>
            <a:prstGeom prst="rect">
              <a:avLst/>
            </a:prstGeom>
          </p:spPr>
        </p:pic>
        <p:pic>
          <p:nvPicPr>
            <p:cNvPr id="28" name="Picture 27"/>
            <p:cNvPicPr>
              <a:picLocks noChangeAspect="1"/>
            </p:cNvPicPr>
            <p:nvPr/>
          </p:nvPicPr>
          <p:blipFill rotWithShape="1">
            <a:blip r:embed="rId5" cstate="email">
              <a:extLst>
                <a:ext uri="{28A0092B-C50C-407E-A947-70E740481C1C}">
                  <a14:useLocalDpi xmlns:a14="http://schemas.microsoft.com/office/drawing/2010/main" val="0"/>
                </a:ext>
              </a:extLst>
            </a:blip>
            <a:srcRect r="81645" b="50000"/>
            <a:stretch/>
          </p:blipFill>
          <p:spPr>
            <a:xfrm>
              <a:off x="43281600" y="930977"/>
              <a:ext cx="1812137" cy="2133029"/>
            </a:xfrm>
            <a:prstGeom prst="rect">
              <a:avLst/>
            </a:prstGeom>
          </p:spPr>
        </p:pic>
      </p:grpSp>
      <p:sp>
        <p:nvSpPr>
          <p:cNvPr id="60" name="TextBox 35"/>
          <p:cNvSpPr txBox="1">
            <a:spLocks noChangeArrowheads="1"/>
          </p:cNvSpPr>
          <p:nvPr/>
        </p:nvSpPr>
        <p:spPr bwMode="auto">
          <a:xfrm>
            <a:off x="518087" y="12905617"/>
            <a:ext cx="9812784"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469900" indent="-469900" defTabSz="3760788" eaLnBrk="0" hangingPunct="0">
              <a:spcBef>
                <a:spcPct val="20000"/>
              </a:spcBef>
              <a:buChar char="•"/>
              <a:defRPr sz="13100">
                <a:solidFill>
                  <a:schemeClr val="tx1"/>
                </a:solidFill>
                <a:latin typeface="Arial" charset="0"/>
              </a:defRPr>
            </a:lvl1pPr>
            <a:lvl2pPr marL="3055938" indent="-1176338"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marL="0" indent="0" eaLnBrk="1" hangingPunct="1">
              <a:spcBef>
                <a:spcPts val="0"/>
              </a:spcBef>
              <a:spcAft>
                <a:spcPts val="1029"/>
              </a:spcAft>
              <a:buNone/>
            </a:pPr>
            <a:r>
              <a:rPr lang="en-US" sz="3800" b="0" dirty="0"/>
              <a:t>Examine collaboration between SBHCs and schools to support youth mental health and deliver mental health care.</a:t>
            </a:r>
            <a:endParaRPr lang="en-US" altLang="en-US" sz="3800" b="0" dirty="0">
              <a:latin typeface="Arial"/>
              <a:cs typeface="Arial"/>
            </a:endParaRPr>
          </a:p>
        </p:txBody>
      </p:sp>
      <p:sp>
        <p:nvSpPr>
          <p:cNvPr id="61" name="TextBox 35"/>
          <p:cNvSpPr txBox="1">
            <a:spLocks noChangeArrowheads="1"/>
          </p:cNvSpPr>
          <p:nvPr/>
        </p:nvSpPr>
        <p:spPr bwMode="auto">
          <a:xfrm>
            <a:off x="327789" y="16114821"/>
            <a:ext cx="10744868" cy="11500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69900" indent="-469900" defTabSz="3760788" eaLnBrk="0" hangingPunct="0">
              <a:spcBef>
                <a:spcPct val="20000"/>
              </a:spcBef>
              <a:buChar char="•"/>
              <a:defRPr sz="13100">
                <a:solidFill>
                  <a:schemeClr val="tx1"/>
                </a:solidFill>
                <a:latin typeface="Arial" charset="0"/>
              </a:defRPr>
            </a:lvl1pPr>
            <a:lvl2pPr marL="3055938" indent="-1176338" defTabSz="3760788" eaLnBrk="0" hangingPunct="0">
              <a:spcBef>
                <a:spcPct val="20000"/>
              </a:spcBef>
              <a:buChar char="–"/>
              <a:defRPr sz="11500">
                <a:solidFill>
                  <a:schemeClr val="tx1"/>
                </a:solidFill>
                <a:latin typeface="Arial" charset="0"/>
              </a:defRPr>
            </a:lvl2pPr>
            <a:lvl3pPr marL="1143000" indent="-228600" defTabSz="3760788" eaLnBrk="0" hangingPunct="0">
              <a:spcBef>
                <a:spcPct val="20000"/>
              </a:spcBef>
              <a:buChar char="•"/>
              <a:defRPr sz="9800">
                <a:solidFill>
                  <a:schemeClr val="tx1"/>
                </a:solidFill>
                <a:latin typeface="Arial" charset="0"/>
              </a:defRPr>
            </a:lvl3pPr>
            <a:lvl4pPr marL="1600200" indent="-228600" defTabSz="3760788" eaLnBrk="0" hangingPunct="0">
              <a:spcBef>
                <a:spcPct val="20000"/>
              </a:spcBef>
              <a:buChar char="–"/>
              <a:defRPr sz="8100">
                <a:solidFill>
                  <a:schemeClr val="tx1"/>
                </a:solidFill>
                <a:latin typeface="Arial" charset="0"/>
              </a:defRPr>
            </a:lvl4pPr>
            <a:lvl5pPr marL="2057400" indent="-228600" defTabSz="3760788" eaLnBrk="0" hangingPunct="0">
              <a:spcBef>
                <a:spcPct val="20000"/>
              </a:spcBef>
              <a:buChar char="»"/>
              <a:defRPr sz="8100">
                <a:solidFill>
                  <a:schemeClr val="tx1"/>
                </a:solidFill>
                <a:latin typeface="Arial" charset="0"/>
              </a:defRPr>
            </a:lvl5pPr>
            <a:lvl6pPr marL="2514600" indent="-228600" defTabSz="3760788" eaLnBrk="0" fontAlgn="base" hangingPunct="0">
              <a:spcBef>
                <a:spcPct val="20000"/>
              </a:spcBef>
              <a:spcAft>
                <a:spcPct val="0"/>
              </a:spcAft>
              <a:buChar char="»"/>
              <a:defRPr sz="8100">
                <a:solidFill>
                  <a:schemeClr val="tx1"/>
                </a:solidFill>
                <a:latin typeface="Arial" charset="0"/>
              </a:defRPr>
            </a:lvl6pPr>
            <a:lvl7pPr marL="2971800" indent="-228600" defTabSz="3760788" eaLnBrk="0" fontAlgn="base" hangingPunct="0">
              <a:spcBef>
                <a:spcPct val="20000"/>
              </a:spcBef>
              <a:spcAft>
                <a:spcPct val="0"/>
              </a:spcAft>
              <a:buChar char="»"/>
              <a:defRPr sz="8100">
                <a:solidFill>
                  <a:schemeClr val="tx1"/>
                </a:solidFill>
                <a:latin typeface="Arial" charset="0"/>
              </a:defRPr>
            </a:lvl7pPr>
            <a:lvl8pPr marL="3429000" indent="-228600" defTabSz="3760788" eaLnBrk="0" fontAlgn="base" hangingPunct="0">
              <a:spcBef>
                <a:spcPct val="20000"/>
              </a:spcBef>
              <a:spcAft>
                <a:spcPct val="0"/>
              </a:spcAft>
              <a:buChar char="»"/>
              <a:defRPr sz="8100">
                <a:solidFill>
                  <a:schemeClr val="tx1"/>
                </a:solidFill>
                <a:latin typeface="Arial" charset="0"/>
              </a:defRPr>
            </a:lvl8pPr>
            <a:lvl9pPr marL="3886200" indent="-228600" defTabSz="3760788" eaLnBrk="0" fontAlgn="base" hangingPunct="0">
              <a:spcBef>
                <a:spcPct val="20000"/>
              </a:spcBef>
              <a:spcAft>
                <a:spcPct val="0"/>
              </a:spcAft>
              <a:buChar char="»"/>
              <a:defRPr sz="8100">
                <a:solidFill>
                  <a:schemeClr val="tx1"/>
                </a:solidFill>
                <a:latin typeface="Arial" charset="0"/>
              </a:defRPr>
            </a:lvl9pPr>
          </a:lstStyle>
          <a:p>
            <a:pPr marL="650875" indent="-617538" eaLnBrk="1" hangingPunct="1">
              <a:spcBef>
                <a:spcPts val="0"/>
              </a:spcBef>
              <a:spcAft>
                <a:spcPts val="1029"/>
              </a:spcAft>
            </a:pPr>
            <a:r>
              <a:rPr lang="en-US" altLang="en-US" sz="3800" b="0" dirty="0"/>
              <a:t>Cross-sectional study conducted through a community-academic partnership  </a:t>
            </a:r>
          </a:p>
          <a:p>
            <a:pPr marL="650875" indent="-617538" eaLnBrk="1" hangingPunct="1">
              <a:spcBef>
                <a:spcPts val="0"/>
              </a:spcBef>
              <a:spcAft>
                <a:spcPts val="1029"/>
              </a:spcAft>
            </a:pPr>
            <a:r>
              <a:rPr lang="en-US" altLang="en-US" sz="3800" b="0" dirty="0"/>
              <a:t>Electronic survey distributed to 66 certified SBHCs in Illinois in April-June 2024</a:t>
            </a:r>
            <a:endParaRPr lang="en-US" altLang="en-US" sz="2200" b="0" dirty="0"/>
          </a:p>
          <a:p>
            <a:pPr marL="1240932" lvl="1" indent="-457200" eaLnBrk="1" hangingPunct="1">
              <a:spcBef>
                <a:spcPts val="0"/>
              </a:spcBef>
              <a:spcAft>
                <a:spcPts val="1029"/>
              </a:spcAft>
            </a:pPr>
            <a:r>
              <a:rPr lang="en-US" altLang="en-US" sz="3600" b="0" dirty="0"/>
              <a:t>Sent to SBHC administrators and SBHC-focused listservs, requesting administrator or best-suited provider to complete survey </a:t>
            </a:r>
          </a:p>
          <a:p>
            <a:pPr marL="1240932" lvl="1" indent="-457200" eaLnBrk="1" hangingPunct="1">
              <a:spcBef>
                <a:spcPts val="0"/>
              </a:spcBef>
              <a:spcAft>
                <a:spcPts val="1029"/>
              </a:spcAft>
            </a:pPr>
            <a:r>
              <a:rPr lang="en-US" altLang="en-US" sz="3600" b="0" dirty="0"/>
              <a:t>Multiple choice, Likert scale, and open-ended questions regarding: </a:t>
            </a:r>
          </a:p>
          <a:p>
            <a:pPr marL="2032000" lvl="1" indent="-476250" eaLnBrk="1" hangingPunct="1">
              <a:spcBef>
                <a:spcPts val="0"/>
              </a:spcBef>
              <a:spcAft>
                <a:spcPts val="1029"/>
              </a:spcAft>
            </a:pPr>
            <a:r>
              <a:rPr lang="en-US" altLang="en-US" sz="3600" b="0" dirty="0"/>
              <a:t>School-SBHC partnership</a:t>
            </a:r>
          </a:p>
          <a:p>
            <a:pPr marL="2032000" lvl="1" indent="-476250" eaLnBrk="1" hangingPunct="1">
              <a:spcBef>
                <a:spcPts val="0"/>
              </a:spcBef>
              <a:spcAft>
                <a:spcPts val="1029"/>
              </a:spcAft>
            </a:pPr>
            <a:r>
              <a:rPr lang="en-US" altLang="en-US" sz="3600" b="0" dirty="0"/>
              <a:t>Communication approaches</a:t>
            </a:r>
          </a:p>
          <a:p>
            <a:pPr marL="2032000" lvl="1" indent="-476250" eaLnBrk="1" hangingPunct="1">
              <a:spcBef>
                <a:spcPts val="0"/>
              </a:spcBef>
              <a:spcAft>
                <a:spcPts val="1029"/>
              </a:spcAft>
            </a:pPr>
            <a:r>
              <a:rPr lang="en-US" altLang="en-US" sz="3600" b="0" dirty="0"/>
              <a:t>Student engagement</a:t>
            </a:r>
          </a:p>
          <a:p>
            <a:pPr marL="2032000" lvl="1" indent="-476250" eaLnBrk="1" hangingPunct="1">
              <a:spcBef>
                <a:spcPts val="0"/>
              </a:spcBef>
              <a:spcAft>
                <a:spcPts val="1029"/>
              </a:spcAft>
            </a:pPr>
            <a:r>
              <a:rPr lang="en-US" altLang="en-US" sz="3600" b="0" dirty="0"/>
              <a:t>Opportunities for improvement in areas</a:t>
            </a:r>
          </a:p>
          <a:p>
            <a:pPr marL="650875" indent="-617538" eaLnBrk="1" hangingPunct="1">
              <a:spcBef>
                <a:spcPts val="0"/>
              </a:spcBef>
              <a:spcAft>
                <a:spcPts val="1029"/>
              </a:spcAft>
              <a:tabLst>
                <a:tab pos="376238" algn="l"/>
              </a:tabLst>
            </a:pPr>
            <a:r>
              <a:rPr lang="en-US" altLang="en-US" sz="3800" b="0" dirty="0"/>
              <a:t>Data analysis: </a:t>
            </a:r>
          </a:p>
          <a:p>
            <a:pPr marL="1428750" lvl="1" indent="-571500" eaLnBrk="1" hangingPunct="1">
              <a:spcBef>
                <a:spcPts val="0"/>
              </a:spcBef>
              <a:spcAft>
                <a:spcPts val="1029"/>
              </a:spcAft>
            </a:pPr>
            <a:r>
              <a:rPr lang="en-US" altLang="en-US" sz="3600" b="0" dirty="0"/>
              <a:t>Descriptive statistics performed for quantitative data </a:t>
            </a:r>
          </a:p>
          <a:p>
            <a:pPr marL="1428750" lvl="1" indent="-571500" eaLnBrk="1" hangingPunct="1">
              <a:spcBef>
                <a:spcPts val="0"/>
              </a:spcBef>
              <a:spcAft>
                <a:spcPts val="1029"/>
              </a:spcAft>
            </a:pPr>
            <a:r>
              <a:rPr lang="en-US" altLang="en-US" sz="3600" b="0" dirty="0"/>
              <a:t>Thematic analysis applied for open-ended questions on surveys </a:t>
            </a:r>
          </a:p>
        </p:txBody>
      </p:sp>
      <p:sp>
        <p:nvSpPr>
          <p:cNvPr id="14" name="TextBox 13">
            <a:extLst>
              <a:ext uri="{FF2B5EF4-FFF2-40B4-BE49-F238E27FC236}">
                <a16:creationId xmlns:a16="http://schemas.microsoft.com/office/drawing/2014/main" id="{BCF9A77C-578C-5A14-D136-62E15558B8FD}"/>
              </a:ext>
            </a:extLst>
          </p:cNvPr>
          <p:cNvSpPr txBox="1"/>
          <p:nvPr/>
        </p:nvSpPr>
        <p:spPr>
          <a:xfrm>
            <a:off x="3130115" y="-316784"/>
            <a:ext cx="34338043" cy="5069529"/>
          </a:xfrm>
          <a:prstGeom prst="rect">
            <a:avLst/>
          </a:prstGeom>
          <a:noFill/>
          <a:extLs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algn="ctr"/>
            <a:endParaRPr lang="en-US" altLang="en-US" sz="2400" b="0" dirty="0">
              <a:solidFill>
                <a:srgbClr val="FFFF00"/>
              </a:solidFill>
            </a:endParaRPr>
          </a:p>
          <a:p>
            <a:pPr algn="ctr"/>
            <a:r>
              <a:rPr lang="en-US" altLang="en-US" sz="7200" dirty="0">
                <a:solidFill>
                  <a:schemeClr val="bg1"/>
                </a:solidFill>
              </a:rPr>
              <a:t>Collaborating on Mental Health: Linkages Between </a:t>
            </a:r>
          </a:p>
          <a:p>
            <a:pPr algn="ctr"/>
            <a:r>
              <a:rPr lang="en-US" altLang="en-US" sz="7200" dirty="0">
                <a:solidFill>
                  <a:schemeClr val="bg1"/>
                </a:solidFill>
              </a:rPr>
              <a:t>School-based Health Centers and Schools in Illinois </a:t>
            </a:r>
          </a:p>
          <a:p>
            <a:pPr algn="ctr"/>
            <a:endParaRPr lang="en-US" altLang="en-US" sz="1400" b="0" dirty="0">
              <a:solidFill>
                <a:srgbClr val="FFFF00"/>
              </a:solidFill>
            </a:endParaRPr>
          </a:p>
          <a:p>
            <a:pPr algn="ctr"/>
            <a:r>
              <a:rPr lang="en-US" altLang="en-US" sz="4000" b="0" dirty="0">
                <a:solidFill>
                  <a:srgbClr val="EBFFFF"/>
                </a:solidFill>
              </a:rPr>
              <a:t>Anna Volerman, MD</a:t>
            </a:r>
            <a:r>
              <a:rPr lang="en-US" altLang="en-US" sz="4000" b="0" baseline="30000" dirty="0">
                <a:solidFill>
                  <a:srgbClr val="EBFFFF"/>
                </a:solidFill>
              </a:rPr>
              <a:t>1</a:t>
            </a:r>
            <a:r>
              <a:rPr lang="en-US" altLang="en-US" sz="4000" b="0" dirty="0">
                <a:solidFill>
                  <a:srgbClr val="EBFFFF"/>
                </a:solidFill>
              </a:rPr>
              <a:t>, Alexandra Knitter, MPH</a:t>
            </a:r>
            <a:r>
              <a:rPr lang="en-US" altLang="en-US" sz="4000" b="0" baseline="30000" dirty="0">
                <a:solidFill>
                  <a:srgbClr val="EBFFFF"/>
                </a:solidFill>
              </a:rPr>
              <a:t>1</a:t>
            </a:r>
            <a:r>
              <a:rPr lang="en-US" altLang="en-US" sz="4000" b="0" dirty="0">
                <a:solidFill>
                  <a:srgbClr val="EBFFFF"/>
                </a:solidFill>
              </a:rPr>
              <a:t>, Hannah Huebner, MSW, LCSW</a:t>
            </a:r>
            <a:r>
              <a:rPr lang="en-US" altLang="en-US" sz="4000" b="0" baseline="30000" dirty="0">
                <a:solidFill>
                  <a:srgbClr val="EBFFFF"/>
                </a:solidFill>
              </a:rPr>
              <a:t>1</a:t>
            </a:r>
            <a:r>
              <a:rPr lang="en-US" altLang="en-US" sz="4000" b="0" dirty="0">
                <a:solidFill>
                  <a:srgbClr val="EBFFFF"/>
                </a:solidFill>
              </a:rPr>
              <a:t>, India Williams, BA</a:t>
            </a:r>
            <a:r>
              <a:rPr lang="en-US" altLang="en-US" sz="4000" b="0" baseline="30000" dirty="0">
                <a:solidFill>
                  <a:srgbClr val="EBFFFF"/>
                </a:solidFill>
              </a:rPr>
              <a:t>1</a:t>
            </a:r>
            <a:r>
              <a:rPr lang="en-US" altLang="en-US" sz="4000" b="0" dirty="0">
                <a:solidFill>
                  <a:srgbClr val="EBFFFF"/>
                </a:solidFill>
              </a:rPr>
              <a:t>, </a:t>
            </a:r>
          </a:p>
          <a:p>
            <a:pPr algn="ctr"/>
            <a:r>
              <a:rPr lang="en-US" altLang="en-US" sz="4000" b="0" dirty="0">
                <a:solidFill>
                  <a:srgbClr val="EBFFFF"/>
                </a:solidFill>
              </a:rPr>
              <a:t>Miranda J. Scott, MBA, MALS, BSN, LNC</a:t>
            </a:r>
            <a:r>
              <a:rPr lang="en-US" altLang="en-US" sz="4000" b="0" baseline="30000" dirty="0">
                <a:solidFill>
                  <a:srgbClr val="EBFFFF"/>
                </a:solidFill>
              </a:rPr>
              <a:t>2</a:t>
            </a:r>
            <a:r>
              <a:rPr lang="en-US" altLang="en-US" sz="4000" b="0" dirty="0">
                <a:solidFill>
                  <a:srgbClr val="EBFFFF"/>
                </a:solidFill>
              </a:rPr>
              <a:t>, Julia F. Howland, PhD, MPH</a:t>
            </a:r>
            <a:r>
              <a:rPr lang="en-US" altLang="en-US" sz="4000" b="0" baseline="30000" dirty="0">
                <a:solidFill>
                  <a:srgbClr val="EBFFFF"/>
                </a:solidFill>
              </a:rPr>
              <a:t>2</a:t>
            </a:r>
            <a:r>
              <a:rPr lang="en-US" altLang="en-US" sz="4000" b="0" dirty="0">
                <a:solidFill>
                  <a:srgbClr val="EBFFFF"/>
                </a:solidFill>
              </a:rPr>
              <a:t>, Andie Baker, MA</a:t>
            </a:r>
            <a:r>
              <a:rPr lang="en-US" altLang="en-US" sz="4000" b="0" baseline="30000" dirty="0">
                <a:solidFill>
                  <a:srgbClr val="EBFFFF"/>
                </a:solidFill>
              </a:rPr>
              <a:t>3</a:t>
            </a:r>
            <a:r>
              <a:rPr lang="en-US" altLang="en-US" sz="4000" b="0" dirty="0">
                <a:solidFill>
                  <a:srgbClr val="EBFFFF"/>
                </a:solidFill>
              </a:rPr>
              <a:t>, Kristen Nuyen, MA</a:t>
            </a:r>
            <a:r>
              <a:rPr lang="en-US" altLang="en-US" sz="4000" b="0" baseline="30000" dirty="0">
                <a:solidFill>
                  <a:srgbClr val="EBFFFF"/>
                </a:solidFill>
              </a:rPr>
              <a:t>3</a:t>
            </a:r>
            <a:r>
              <a:rPr lang="en-US" altLang="en-US" sz="4000" b="0" dirty="0">
                <a:solidFill>
                  <a:srgbClr val="EBFFFF"/>
                </a:solidFill>
              </a:rPr>
              <a:t> </a:t>
            </a:r>
            <a:endParaRPr lang="en-US" altLang="en-US" sz="4000" b="0" baseline="30000" dirty="0">
              <a:solidFill>
                <a:srgbClr val="EBFFFF"/>
              </a:solidFill>
            </a:endParaRPr>
          </a:p>
          <a:p>
            <a:pPr algn="ctr"/>
            <a:r>
              <a:rPr lang="en-US" altLang="en-US" sz="3500" b="0" baseline="30000" dirty="0">
                <a:solidFill>
                  <a:srgbClr val="EBFFFF"/>
                </a:solidFill>
              </a:rPr>
              <a:t>1</a:t>
            </a:r>
            <a:r>
              <a:rPr lang="en-US" altLang="en-US" sz="3500" b="0" dirty="0">
                <a:solidFill>
                  <a:srgbClr val="EBFFFF"/>
                </a:solidFill>
              </a:rPr>
              <a:t>University of Chicago; </a:t>
            </a:r>
            <a:r>
              <a:rPr lang="en-US" altLang="en-US" sz="3500" b="0" baseline="30000" dirty="0">
                <a:solidFill>
                  <a:srgbClr val="EBFFFF"/>
                </a:solidFill>
              </a:rPr>
              <a:t>2</a:t>
            </a:r>
            <a:r>
              <a:rPr lang="en-US" altLang="en-US" sz="3500" b="0" dirty="0">
                <a:solidFill>
                  <a:srgbClr val="EBFFFF"/>
                </a:solidFill>
              </a:rPr>
              <a:t>Illinois Department of Public Health; </a:t>
            </a:r>
            <a:r>
              <a:rPr lang="en-US" altLang="en-US" sz="3500" b="0" baseline="30000" dirty="0">
                <a:solidFill>
                  <a:srgbClr val="EBFFFF"/>
                </a:solidFill>
              </a:rPr>
              <a:t>3</a:t>
            </a:r>
            <a:r>
              <a:rPr lang="en-US" altLang="en-US" sz="3500" b="0" dirty="0">
                <a:solidFill>
                  <a:srgbClr val="EBFFFF"/>
                </a:solidFill>
              </a:rPr>
              <a:t>EverThrive Illinois </a:t>
            </a:r>
          </a:p>
          <a:p>
            <a:endParaRPr lang="en-US" dirty="0"/>
          </a:p>
        </p:txBody>
      </p:sp>
      <p:sp>
        <p:nvSpPr>
          <p:cNvPr id="26" name="TextBox 25">
            <a:extLst>
              <a:ext uri="{FF2B5EF4-FFF2-40B4-BE49-F238E27FC236}">
                <a16:creationId xmlns:a16="http://schemas.microsoft.com/office/drawing/2014/main" id="{6A474C72-C668-3436-3436-86F9973EF5C8}"/>
              </a:ext>
            </a:extLst>
          </p:cNvPr>
          <p:cNvSpPr txBox="1"/>
          <p:nvPr/>
        </p:nvSpPr>
        <p:spPr>
          <a:xfrm>
            <a:off x="11211317" y="17846856"/>
            <a:ext cx="21275083" cy="1015663"/>
          </a:xfrm>
          <a:prstGeom prst="rect">
            <a:avLst/>
          </a:prstGeom>
          <a:noFill/>
        </p:spPr>
        <p:txBody>
          <a:bodyPr wrap="square" rtlCol="0">
            <a:spAutoFit/>
          </a:bodyPr>
          <a:lstStyle/>
          <a:p>
            <a:r>
              <a:rPr lang="en-US" sz="3000" dirty="0"/>
              <a:t>Figure 2. Themes related to collaboration between SBHCs and schools with quotes for facilitators (+) and barriers (-) to mental healthcare delivery in Illinois school-based health centers (SBHCs)</a:t>
            </a:r>
          </a:p>
        </p:txBody>
      </p:sp>
      <p:sp>
        <p:nvSpPr>
          <p:cNvPr id="70" name="Rectangle 69">
            <a:extLst>
              <a:ext uri="{FF2B5EF4-FFF2-40B4-BE49-F238E27FC236}">
                <a16:creationId xmlns:a16="http://schemas.microsoft.com/office/drawing/2014/main" id="{A5D78839-8D4C-086E-33CC-B7036255C9AE}"/>
              </a:ext>
            </a:extLst>
          </p:cNvPr>
          <p:cNvSpPr/>
          <p:nvPr/>
        </p:nvSpPr>
        <p:spPr bwMode="auto">
          <a:xfrm>
            <a:off x="21945600" y="5474784"/>
            <a:ext cx="21200957" cy="2797667"/>
          </a:xfrm>
          <a:prstGeom prst="rect">
            <a:avLst/>
          </a:prstGeom>
          <a:solidFill>
            <a:srgbClr val="F3E8E6"/>
          </a:solidFill>
          <a:ln w="57150">
            <a:solidFill>
              <a:srgbClr val="990033"/>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algn="ctr">
              <a:spcBef>
                <a:spcPts val="0"/>
              </a:spcBef>
              <a:spcAft>
                <a:spcPts val="1200"/>
              </a:spcAft>
            </a:pPr>
            <a:r>
              <a:rPr lang="en-US" altLang="en-US" sz="4800" b="0" dirty="0">
                <a:cs typeface="Arial"/>
              </a:rPr>
              <a:t>School-based health centers </a:t>
            </a:r>
            <a:r>
              <a:rPr lang="en-US" altLang="en-US" sz="4800" dirty="0">
                <a:cs typeface="Arial"/>
              </a:rPr>
              <a:t>reported strong collaborations with schools</a:t>
            </a:r>
            <a:r>
              <a:rPr lang="en-US" altLang="en-US" sz="4800" b="0" dirty="0">
                <a:cs typeface="Arial"/>
              </a:rPr>
              <a:t>; areas for enhancement include</a:t>
            </a:r>
            <a:r>
              <a:rPr lang="en-US" altLang="en-US" sz="4800" dirty="0">
                <a:cs typeface="Arial"/>
              </a:rPr>
              <a:t> increased awareness of services and streamlined processes between schools and health centers</a:t>
            </a:r>
            <a:r>
              <a:rPr lang="en-US" altLang="en-US" sz="4800" b="0" dirty="0">
                <a:cs typeface="Arial"/>
              </a:rPr>
              <a:t>.</a:t>
            </a:r>
          </a:p>
        </p:txBody>
      </p:sp>
      <p:sp>
        <p:nvSpPr>
          <p:cNvPr id="5" name="TextBox 4">
            <a:extLst>
              <a:ext uri="{FF2B5EF4-FFF2-40B4-BE49-F238E27FC236}">
                <a16:creationId xmlns:a16="http://schemas.microsoft.com/office/drawing/2014/main" id="{7D527223-EAA2-54A6-1C39-F3AB0FA369A3}"/>
              </a:ext>
            </a:extLst>
          </p:cNvPr>
          <p:cNvSpPr txBox="1"/>
          <p:nvPr/>
        </p:nvSpPr>
        <p:spPr>
          <a:xfrm>
            <a:off x="12033654" y="5320732"/>
            <a:ext cx="9159333" cy="2431435"/>
          </a:xfrm>
          <a:prstGeom prst="rect">
            <a:avLst/>
          </a:prstGeom>
          <a:noFill/>
        </p:spPr>
        <p:txBody>
          <a:bodyPr wrap="square" rtlCol="0">
            <a:spAutoFit/>
          </a:bodyPr>
          <a:lstStyle/>
          <a:p>
            <a:pPr marL="342900" indent="-342900">
              <a:buFont typeface="Arial" panose="020B0604020202020204" pitchFamily="34" charset="0"/>
              <a:buChar char="•"/>
            </a:pPr>
            <a:r>
              <a:rPr lang="en-US" sz="3800" b="0" dirty="0"/>
              <a:t>Responses received from 46 SBHCs (</a:t>
            </a:r>
            <a:r>
              <a:rPr lang="en-US" sz="3800" dirty="0"/>
              <a:t>70% </a:t>
            </a:r>
            <a:r>
              <a:rPr lang="en-US" sz="3800" b="0" dirty="0"/>
              <a:t>response rate)</a:t>
            </a:r>
          </a:p>
          <a:p>
            <a:pPr marL="342900" lvl="1" indent="-342900">
              <a:buFont typeface="Arial" panose="020B0604020202020204" pitchFamily="34" charset="0"/>
              <a:buChar char="•"/>
            </a:pPr>
            <a:r>
              <a:rPr lang="en-US" sz="3800" b="0" dirty="0"/>
              <a:t>Participants included administrators (48%) and clinicians (52%) </a:t>
            </a:r>
          </a:p>
        </p:txBody>
      </p:sp>
      <p:sp>
        <p:nvSpPr>
          <p:cNvPr id="6" name="TextBox 5">
            <a:extLst>
              <a:ext uri="{FF2B5EF4-FFF2-40B4-BE49-F238E27FC236}">
                <a16:creationId xmlns:a16="http://schemas.microsoft.com/office/drawing/2014/main" id="{11A59F15-29BA-30AB-1BBB-50FFE38E802B}"/>
              </a:ext>
            </a:extLst>
          </p:cNvPr>
          <p:cNvSpPr txBox="1"/>
          <p:nvPr/>
        </p:nvSpPr>
        <p:spPr>
          <a:xfrm>
            <a:off x="35957498" y="17927053"/>
            <a:ext cx="7533594" cy="1846659"/>
          </a:xfrm>
          <a:prstGeom prst="rect">
            <a:avLst/>
          </a:prstGeom>
          <a:noFill/>
        </p:spPr>
        <p:txBody>
          <a:bodyPr wrap="square" rtlCol="0">
            <a:spAutoFit/>
          </a:bodyPr>
          <a:lstStyle/>
          <a:p>
            <a:r>
              <a:rPr lang="en-US" sz="3800" b="0" dirty="0"/>
              <a:t>Most SBHCs reported strong support from school staff (</a:t>
            </a:r>
            <a:r>
              <a:rPr lang="en-US" sz="3800" dirty="0"/>
              <a:t>93%</a:t>
            </a:r>
            <a:r>
              <a:rPr lang="en-US" sz="3800" b="0" dirty="0"/>
              <a:t>) and school administration (</a:t>
            </a:r>
            <a:r>
              <a:rPr lang="en-US" sz="3800" dirty="0"/>
              <a:t>88%</a:t>
            </a:r>
            <a:r>
              <a:rPr lang="en-US" sz="3800" b="0" dirty="0"/>
              <a:t>) </a:t>
            </a:r>
          </a:p>
        </p:txBody>
      </p:sp>
      <p:pic>
        <p:nvPicPr>
          <p:cNvPr id="8" name="Graphic 7" descr="Person with idea with solid fill">
            <a:extLst>
              <a:ext uri="{FF2B5EF4-FFF2-40B4-BE49-F238E27FC236}">
                <a16:creationId xmlns:a16="http://schemas.microsoft.com/office/drawing/2014/main" id="{9478AC52-3D0D-7BCB-6B9D-AD794C4CB2B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2923688" y="10143043"/>
            <a:ext cx="1253822" cy="1253822"/>
          </a:xfrm>
          <a:prstGeom prst="rect">
            <a:avLst/>
          </a:prstGeom>
        </p:spPr>
      </p:pic>
      <p:sp>
        <p:nvSpPr>
          <p:cNvPr id="10" name="TextBox 9">
            <a:extLst>
              <a:ext uri="{FF2B5EF4-FFF2-40B4-BE49-F238E27FC236}">
                <a16:creationId xmlns:a16="http://schemas.microsoft.com/office/drawing/2014/main" id="{4D5C5377-AF12-2055-CE5A-5CAD9BF3A959}"/>
              </a:ext>
            </a:extLst>
          </p:cNvPr>
          <p:cNvSpPr txBox="1"/>
          <p:nvPr/>
        </p:nvSpPr>
        <p:spPr>
          <a:xfrm>
            <a:off x="35957497" y="9976646"/>
            <a:ext cx="7669473" cy="1846659"/>
          </a:xfrm>
          <a:prstGeom prst="rect">
            <a:avLst/>
          </a:prstGeom>
          <a:noFill/>
        </p:spPr>
        <p:txBody>
          <a:bodyPr wrap="square" rtlCol="0">
            <a:spAutoFit/>
          </a:bodyPr>
          <a:lstStyle/>
          <a:p>
            <a:r>
              <a:rPr lang="en-US" sz="3800" dirty="0"/>
              <a:t>70% </a:t>
            </a:r>
            <a:r>
              <a:rPr lang="en-US" sz="3800" b="0" dirty="0"/>
              <a:t>indicated school staff were aware of services and resources provided by SBHC </a:t>
            </a:r>
            <a:endParaRPr lang="en-US" sz="3800" dirty="0"/>
          </a:p>
        </p:txBody>
      </p:sp>
      <p:sp>
        <p:nvSpPr>
          <p:cNvPr id="13" name="TextBox 12">
            <a:extLst>
              <a:ext uri="{FF2B5EF4-FFF2-40B4-BE49-F238E27FC236}">
                <a16:creationId xmlns:a16="http://schemas.microsoft.com/office/drawing/2014/main" id="{8316D1F5-E524-6997-B494-914F277DB030}"/>
              </a:ext>
            </a:extLst>
          </p:cNvPr>
          <p:cNvSpPr txBox="1"/>
          <p:nvPr/>
        </p:nvSpPr>
        <p:spPr>
          <a:xfrm>
            <a:off x="35957498" y="12224227"/>
            <a:ext cx="7118350" cy="2431435"/>
          </a:xfrm>
          <a:prstGeom prst="rect">
            <a:avLst/>
          </a:prstGeom>
          <a:noFill/>
        </p:spPr>
        <p:txBody>
          <a:bodyPr wrap="square" rtlCol="0">
            <a:spAutoFit/>
          </a:bodyPr>
          <a:lstStyle/>
          <a:p>
            <a:r>
              <a:rPr lang="en-US" sz="3800" dirty="0"/>
              <a:t>67% </a:t>
            </a:r>
            <a:r>
              <a:rPr lang="en-US" sz="3800" b="0" dirty="0"/>
              <a:t>reported effective communication between SBHC and school staff regarding student mental health care</a:t>
            </a:r>
            <a:endParaRPr lang="en-US" sz="3800" dirty="0"/>
          </a:p>
        </p:txBody>
      </p:sp>
      <p:pic>
        <p:nvPicPr>
          <p:cNvPr id="16" name="Graphic 15" descr="Handshake with solid fill">
            <a:extLst>
              <a:ext uri="{FF2B5EF4-FFF2-40B4-BE49-F238E27FC236}">
                <a16:creationId xmlns:a16="http://schemas.microsoft.com/office/drawing/2014/main" id="{734929B6-3612-52F0-F6B6-31D3E72CCEB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4463763" y="12586023"/>
            <a:ext cx="1405477" cy="1405477"/>
          </a:xfrm>
          <a:prstGeom prst="rect">
            <a:avLst/>
          </a:prstGeom>
        </p:spPr>
      </p:pic>
      <p:sp>
        <p:nvSpPr>
          <p:cNvPr id="21" name="TextBox 20">
            <a:extLst>
              <a:ext uri="{FF2B5EF4-FFF2-40B4-BE49-F238E27FC236}">
                <a16:creationId xmlns:a16="http://schemas.microsoft.com/office/drawing/2014/main" id="{36B1B70A-5250-AEB5-4D38-635EFBEC61F5}"/>
              </a:ext>
            </a:extLst>
          </p:cNvPr>
          <p:cNvSpPr txBox="1"/>
          <p:nvPr/>
        </p:nvSpPr>
        <p:spPr>
          <a:xfrm>
            <a:off x="35957498" y="15146471"/>
            <a:ext cx="7605913" cy="2431435"/>
          </a:xfrm>
          <a:prstGeom prst="rect">
            <a:avLst/>
          </a:prstGeom>
          <a:noFill/>
        </p:spPr>
        <p:txBody>
          <a:bodyPr wrap="square" rtlCol="0">
            <a:spAutoFit/>
          </a:bodyPr>
          <a:lstStyle/>
          <a:p>
            <a:r>
              <a:rPr lang="en-US" sz="3800" dirty="0"/>
              <a:t>38% </a:t>
            </a:r>
            <a:r>
              <a:rPr lang="en-US" sz="3800" b="0" dirty="0"/>
              <a:t>believe SBHC is involved in decision-making processes about health programs and policies in the school </a:t>
            </a:r>
          </a:p>
        </p:txBody>
      </p:sp>
      <p:pic>
        <p:nvPicPr>
          <p:cNvPr id="29" name="Graphic 28" descr="Person with idea with solid fill">
            <a:extLst>
              <a:ext uri="{FF2B5EF4-FFF2-40B4-BE49-F238E27FC236}">
                <a16:creationId xmlns:a16="http://schemas.microsoft.com/office/drawing/2014/main" id="{5468CC4E-5104-3760-0E45-75EC27727F3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4507119" y="10111934"/>
            <a:ext cx="1449380" cy="1449380"/>
          </a:xfrm>
          <a:prstGeom prst="rect">
            <a:avLst/>
          </a:prstGeom>
        </p:spPr>
      </p:pic>
      <p:sp>
        <p:nvSpPr>
          <p:cNvPr id="30" name="TextBox 29">
            <a:extLst>
              <a:ext uri="{FF2B5EF4-FFF2-40B4-BE49-F238E27FC236}">
                <a16:creationId xmlns:a16="http://schemas.microsoft.com/office/drawing/2014/main" id="{882A0425-A091-A6AD-F6A1-1196F9EAF34D}"/>
              </a:ext>
            </a:extLst>
          </p:cNvPr>
          <p:cNvSpPr txBox="1"/>
          <p:nvPr/>
        </p:nvSpPr>
        <p:spPr>
          <a:xfrm>
            <a:off x="24314161" y="10136862"/>
            <a:ext cx="9059228" cy="1261884"/>
          </a:xfrm>
          <a:prstGeom prst="rect">
            <a:avLst/>
          </a:prstGeom>
          <a:noFill/>
        </p:spPr>
        <p:txBody>
          <a:bodyPr wrap="square" rtlCol="0">
            <a:spAutoFit/>
          </a:bodyPr>
          <a:lstStyle/>
          <a:p>
            <a:r>
              <a:rPr lang="en-US" sz="3800" dirty="0"/>
              <a:t>58% </a:t>
            </a:r>
            <a:r>
              <a:rPr lang="en-US" sz="3800" b="0" dirty="0"/>
              <a:t>indicated students were aware of service and resources provided by SBHC</a:t>
            </a:r>
            <a:endParaRPr lang="en-US" sz="3800" dirty="0"/>
          </a:p>
        </p:txBody>
      </p:sp>
      <p:sp>
        <p:nvSpPr>
          <p:cNvPr id="31" name="TextBox 30">
            <a:extLst>
              <a:ext uri="{FF2B5EF4-FFF2-40B4-BE49-F238E27FC236}">
                <a16:creationId xmlns:a16="http://schemas.microsoft.com/office/drawing/2014/main" id="{850C5E55-AE9F-5835-191F-5F0493053B38}"/>
              </a:ext>
            </a:extLst>
          </p:cNvPr>
          <p:cNvSpPr txBox="1"/>
          <p:nvPr/>
        </p:nvSpPr>
        <p:spPr>
          <a:xfrm>
            <a:off x="22544065" y="8629809"/>
            <a:ext cx="9059229" cy="1273630"/>
          </a:xfrm>
          <a:prstGeom prst="rect">
            <a:avLst/>
          </a:prstGeom>
          <a:noFill/>
        </p:spPr>
        <p:txBody>
          <a:bodyPr wrap="square" rtlCol="0">
            <a:spAutoFit/>
          </a:bodyPr>
          <a:lstStyle/>
          <a:p>
            <a:r>
              <a:rPr lang="en-US" sz="3800" u="sng" dirty="0"/>
              <a:t>Communication and engagement between SBHC and students</a:t>
            </a:r>
            <a:r>
              <a:rPr lang="en-US" sz="3800" u="sng" dirty="0">
                <a:sym typeface="Wingdings" pitchFamily="2" charset="2"/>
              </a:rPr>
              <a:t> </a:t>
            </a:r>
            <a:endParaRPr lang="en-US" sz="3800" u="sng" dirty="0"/>
          </a:p>
        </p:txBody>
      </p:sp>
      <p:sp>
        <p:nvSpPr>
          <p:cNvPr id="53" name="TextBox 52">
            <a:extLst>
              <a:ext uri="{FF2B5EF4-FFF2-40B4-BE49-F238E27FC236}">
                <a16:creationId xmlns:a16="http://schemas.microsoft.com/office/drawing/2014/main" id="{BEF6F67C-A71C-9296-86EE-1E1E5BFC8CFB}"/>
              </a:ext>
            </a:extLst>
          </p:cNvPr>
          <p:cNvSpPr txBox="1"/>
          <p:nvPr/>
        </p:nvSpPr>
        <p:spPr>
          <a:xfrm>
            <a:off x="34598592" y="8629809"/>
            <a:ext cx="8567351" cy="1261884"/>
          </a:xfrm>
          <a:prstGeom prst="rect">
            <a:avLst/>
          </a:prstGeom>
          <a:noFill/>
        </p:spPr>
        <p:txBody>
          <a:bodyPr wrap="square" rtlCol="0">
            <a:spAutoFit/>
          </a:bodyPr>
          <a:lstStyle/>
          <a:p>
            <a:r>
              <a:rPr lang="en-US" sz="3800" u="sng" dirty="0"/>
              <a:t>Communication and engagement </a:t>
            </a:r>
          </a:p>
          <a:p>
            <a:r>
              <a:rPr lang="en-US" sz="3800" u="sng" dirty="0"/>
              <a:t>between SBHC and school</a:t>
            </a:r>
          </a:p>
        </p:txBody>
      </p:sp>
      <p:pic>
        <p:nvPicPr>
          <p:cNvPr id="75" name="Graphic 74" descr="Thumbs up sign with solid fill">
            <a:extLst>
              <a:ext uri="{FF2B5EF4-FFF2-40B4-BE49-F238E27FC236}">
                <a16:creationId xmlns:a16="http://schemas.microsoft.com/office/drawing/2014/main" id="{B8BE410A-9BE0-3C53-D09D-218473B34CD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4463763" y="18065936"/>
            <a:ext cx="1366735" cy="1366735"/>
          </a:xfrm>
          <a:prstGeom prst="rect">
            <a:avLst/>
          </a:prstGeom>
        </p:spPr>
      </p:pic>
      <p:graphicFrame>
        <p:nvGraphicFramePr>
          <p:cNvPr id="76" name="Table 75">
            <a:extLst>
              <a:ext uri="{FF2B5EF4-FFF2-40B4-BE49-F238E27FC236}">
                <a16:creationId xmlns:a16="http://schemas.microsoft.com/office/drawing/2014/main" id="{3EF8785C-B63A-F78E-04CD-E6447E7DB0B5}"/>
              </a:ext>
            </a:extLst>
          </p:cNvPr>
          <p:cNvGraphicFramePr>
            <a:graphicFrameLocks noGrp="1"/>
          </p:cNvGraphicFramePr>
          <p:nvPr>
            <p:extLst>
              <p:ext uri="{D42A27DB-BD31-4B8C-83A1-F6EECF244321}">
                <p14:modId xmlns:p14="http://schemas.microsoft.com/office/powerpoint/2010/main" val="620446416"/>
              </p:ext>
            </p:extLst>
          </p:nvPr>
        </p:nvGraphicFramePr>
        <p:xfrm>
          <a:off x="34598592" y="20393919"/>
          <a:ext cx="8457867" cy="6637541"/>
        </p:xfrm>
        <a:graphic>
          <a:graphicData uri="http://schemas.openxmlformats.org/drawingml/2006/table">
            <a:tbl>
              <a:tblPr firstRow="1" bandRow="1">
                <a:tableStyleId>{D7AC3CCA-C797-4891-BE02-D94E43425B78}</a:tableStyleId>
              </a:tblPr>
              <a:tblGrid>
                <a:gridCol w="5721052">
                  <a:extLst>
                    <a:ext uri="{9D8B030D-6E8A-4147-A177-3AD203B41FA5}">
                      <a16:colId xmlns:a16="http://schemas.microsoft.com/office/drawing/2014/main" val="937248939"/>
                    </a:ext>
                  </a:extLst>
                </a:gridCol>
                <a:gridCol w="2736815">
                  <a:extLst>
                    <a:ext uri="{9D8B030D-6E8A-4147-A177-3AD203B41FA5}">
                      <a16:colId xmlns:a16="http://schemas.microsoft.com/office/drawing/2014/main" val="2169713006"/>
                    </a:ext>
                  </a:extLst>
                </a:gridCol>
              </a:tblGrid>
              <a:tr h="1177628">
                <a:tc gridSpan="2">
                  <a:txBody>
                    <a:bodyPr/>
                    <a:lstStyle/>
                    <a:p>
                      <a:pPr marL="0" marR="0" lvl="0" indent="0" algn="l" defTabSz="783732" rtl="0" eaLnBrk="1" fontAlgn="auto" latinLnBrk="0" hangingPunct="1">
                        <a:lnSpc>
                          <a:spcPct val="100000"/>
                        </a:lnSpc>
                        <a:spcBef>
                          <a:spcPts val="0"/>
                        </a:spcBef>
                        <a:spcAft>
                          <a:spcPts val="0"/>
                        </a:spcAft>
                        <a:buClrTx/>
                        <a:buSzTx/>
                        <a:buFontTx/>
                        <a:buNone/>
                        <a:tabLst/>
                        <a:defRPr/>
                      </a:pPr>
                      <a:r>
                        <a:rPr lang="en-US" sz="3000"/>
                        <a:t>Table 2: Methods that SBHCs use to communicate with school staff (N=43)</a:t>
                      </a:r>
                      <a:endParaRPr lang="en-US" sz="30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839054952"/>
                  </a:ext>
                </a:extLst>
              </a:tr>
              <a:tr h="606657">
                <a:tc>
                  <a:txBody>
                    <a:bodyPr/>
                    <a:lstStyle/>
                    <a:p>
                      <a:pPr marL="0" marR="0" lvl="0" indent="0" algn="l" defTabSz="783732" rtl="0" eaLnBrk="1" fontAlgn="auto" latinLnBrk="0" hangingPunct="1">
                        <a:lnSpc>
                          <a:spcPct val="100000"/>
                        </a:lnSpc>
                        <a:spcBef>
                          <a:spcPts val="0"/>
                        </a:spcBef>
                        <a:spcAft>
                          <a:spcPts val="0"/>
                        </a:spcAft>
                        <a:buClrTx/>
                        <a:buSzTx/>
                        <a:buFontTx/>
                        <a:buNone/>
                        <a:tabLst/>
                        <a:defRPr/>
                      </a:pPr>
                      <a:r>
                        <a:rPr lang="en-US" sz="2800" b="1"/>
                        <a:t>Methods </a:t>
                      </a:r>
                      <a:r>
                        <a:rPr lang="en-US" sz="2800" b="1" dirty="0"/>
                        <a:t>(select all that apply) </a:t>
                      </a:r>
                    </a:p>
                  </a:txBody>
                  <a:tcPr>
                    <a:lnT w="12700" cap="flat" cmpd="sng" algn="ctr">
                      <a:solidFill>
                        <a:schemeClr val="tx1"/>
                      </a:solidFill>
                      <a:prstDash val="solid"/>
                      <a:round/>
                      <a:headEnd type="none" w="med" len="med"/>
                      <a:tailEnd type="none" w="med" len="med"/>
                    </a:lnT>
                  </a:tcPr>
                </a:tc>
                <a:tc>
                  <a:txBody>
                    <a:bodyPr/>
                    <a:lstStyle/>
                    <a:p>
                      <a:pPr marL="0" marR="0" lvl="0" indent="0" algn="ctr" defTabSz="783732" rtl="0" eaLnBrk="1" fontAlgn="auto" latinLnBrk="0" hangingPunct="1">
                        <a:lnSpc>
                          <a:spcPct val="100000"/>
                        </a:lnSpc>
                        <a:spcBef>
                          <a:spcPts val="0"/>
                        </a:spcBef>
                        <a:spcAft>
                          <a:spcPts val="0"/>
                        </a:spcAft>
                        <a:buClrTx/>
                        <a:buSzTx/>
                        <a:buFontTx/>
                        <a:buNone/>
                        <a:tabLst/>
                        <a:defRPr/>
                      </a:pPr>
                      <a:r>
                        <a:rPr lang="en-US" sz="2800" b="1" dirty="0"/>
                        <a:t>N (%)</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621567895"/>
                  </a:ext>
                </a:extLst>
              </a:tr>
              <a:tr h="606657">
                <a:tc>
                  <a:txBody>
                    <a:bodyPr/>
                    <a:lstStyle/>
                    <a:p>
                      <a:pPr lvl="1"/>
                      <a:r>
                        <a:rPr lang="en-US" sz="2800" dirty="0"/>
                        <a:t>Email </a:t>
                      </a:r>
                    </a:p>
                  </a:txBody>
                  <a:tcPr>
                    <a:noFill/>
                  </a:tcPr>
                </a:tc>
                <a:tc>
                  <a:txBody>
                    <a:bodyPr/>
                    <a:lstStyle/>
                    <a:p>
                      <a:pPr lvl="1"/>
                      <a:r>
                        <a:rPr lang="en-US" sz="2800"/>
                        <a:t>39 (91%)</a:t>
                      </a:r>
                      <a:endParaRPr lang="en-US" sz="2800" dirty="0"/>
                    </a:p>
                  </a:txBody>
                  <a:tcPr>
                    <a:noFill/>
                  </a:tcPr>
                </a:tc>
                <a:extLst>
                  <a:ext uri="{0D108BD9-81ED-4DB2-BD59-A6C34878D82A}">
                    <a16:rowId xmlns:a16="http://schemas.microsoft.com/office/drawing/2014/main" val="4291856934"/>
                  </a:ext>
                </a:extLst>
              </a:tr>
              <a:tr h="606657">
                <a:tc>
                  <a:txBody>
                    <a:bodyPr/>
                    <a:lstStyle/>
                    <a:p>
                      <a:pPr lvl="1"/>
                      <a:r>
                        <a:rPr lang="en-US" sz="2800"/>
                        <a:t>Group meetings </a:t>
                      </a:r>
                    </a:p>
                  </a:txBody>
                  <a:tcPr>
                    <a:noFill/>
                  </a:tcPr>
                </a:tc>
                <a:tc>
                  <a:txBody>
                    <a:bodyPr/>
                    <a:lstStyle/>
                    <a:p>
                      <a:pPr lvl="1"/>
                      <a:r>
                        <a:rPr lang="en-US" sz="2800" dirty="0"/>
                        <a:t>35 (81%) </a:t>
                      </a:r>
                    </a:p>
                  </a:txBody>
                  <a:tcPr>
                    <a:noFill/>
                  </a:tcPr>
                </a:tc>
                <a:extLst>
                  <a:ext uri="{0D108BD9-81ED-4DB2-BD59-A6C34878D82A}">
                    <a16:rowId xmlns:a16="http://schemas.microsoft.com/office/drawing/2014/main" val="456538450"/>
                  </a:ext>
                </a:extLst>
              </a:tr>
              <a:tr h="606657">
                <a:tc>
                  <a:txBody>
                    <a:bodyPr/>
                    <a:lstStyle/>
                    <a:p>
                      <a:pPr lvl="1"/>
                      <a:r>
                        <a:rPr lang="en-US" sz="2800" dirty="0"/>
                        <a:t>One-on-one meetings </a:t>
                      </a:r>
                    </a:p>
                  </a:txBody>
                  <a:tcPr>
                    <a:noFill/>
                  </a:tcPr>
                </a:tc>
                <a:tc>
                  <a:txBody>
                    <a:bodyPr/>
                    <a:lstStyle/>
                    <a:p>
                      <a:pPr lvl="1"/>
                      <a:r>
                        <a:rPr lang="en-US" sz="2800"/>
                        <a:t>29 (67%) </a:t>
                      </a:r>
                    </a:p>
                  </a:txBody>
                  <a:tcPr>
                    <a:noFill/>
                  </a:tcPr>
                </a:tc>
                <a:extLst>
                  <a:ext uri="{0D108BD9-81ED-4DB2-BD59-A6C34878D82A}">
                    <a16:rowId xmlns:a16="http://schemas.microsoft.com/office/drawing/2014/main" val="2649808078"/>
                  </a:ext>
                </a:extLst>
              </a:tr>
              <a:tr h="606657">
                <a:tc>
                  <a:txBody>
                    <a:bodyPr/>
                    <a:lstStyle/>
                    <a:p>
                      <a:pPr lvl="1"/>
                      <a:r>
                        <a:rPr lang="en-US" sz="2800"/>
                        <a:t>Phone</a:t>
                      </a:r>
                    </a:p>
                  </a:txBody>
                  <a:tcPr>
                    <a:noFill/>
                  </a:tcPr>
                </a:tc>
                <a:tc>
                  <a:txBody>
                    <a:bodyPr/>
                    <a:lstStyle/>
                    <a:p>
                      <a:pPr lvl="1"/>
                      <a:r>
                        <a:rPr lang="en-US" sz="2800"/>
                        <a:t>18 (42%) </a:t>
                      </a:r>
                    </a:p>
                  </a:txBody>
                  <a:tcPr>
                    <a:noFill/>
                  </a:tcPr>
                </a:tc>
                <a:extLst>
                  <a:ext uri="{0D108BD9-81ED-4DB2-BD59-A6C34878D82A}">
                    <a16:rowId xmlns:a16="http://schemas.microsoft.com/office/drawing/2014/main" val="410543125"/>
                  </a:ext>
                </a:extLst>
              </a:tr>
              <a:tr h="606657">
                <a:tc>
                  <a:txBody>
                    <a:bodyPr/>
                    <a:lstStyle/>
                    <a:p>
                      <a:pPr lvl="1"/>
                      <a:r>
                        <a:rPr lang="en-US" sz="2800"/>
                        <a:t>School events </a:t>
                      </a:r>
                    </a:p>
                  </a:txBody>
                  <a:tcPr>
                    <a:noFill/>
                  </a:tcPr>
                </a:tc>
                <a:tc>
                  <a:txBody>
                    <a:bodyPr/>
                    <a:lstStyle/>
                    <a:p>
                      <a:pPr lvl="1"/>
                      <a:r>
                        <a:rPr lang="en-US" sz="2800"/>
                        <a:t>5 (12%) </a:t>
                      </a:r>
                    </a:p>
                  </a:txBody>
                  <a:tcPr>
                    <a:noFill/>
                  </a:tcPr>
                </a:tc>
                <a:extLst>
                  <a:ext uri="{0D108BD9-81ED-4DB2-BD59-A6C34878D82A}">
                    <a16:rowId xmlns:a16="http://schemas.microsoft.com/office/drawing/2014/main" val="3740013833"/>
                  </a:ext>
                </a:extLst>
              </a:tr>
              <a:tr h="606657">
                <a:tc>
                  <a:txBody>
                    <a:bodyPr/>
                    <a:lstStyle/>
                    <a:p>
                      <a:pPr lvl="1"/>
                      <a:r>
                        <a:rPr lang="en-US" sz="2800" dirty="0"/>
                        <a:t>Other written communication </a:t>
                      </a:r>
                    </a:p>
                  </a:txBody>
                  <a:tcPr>
                    <a:noFill/>
                  </a:tcPr>
                </a:tc>
                <a:tc>
                  <a:txBody>
                    <a:bodyPr/>
                    <a:lstStyle/>
                    <a:p>
                      <a:pPr lvl="1"/>
                      <a:r>
                        <a:rPr lang="en-US" sz="2800"/>
                        <a:t>2 (4.7%) </a:t>
                      </a:r>
                      <a:endParaRPr lang="en-US" sz="2800" dirty="0"/>
                    </a:p>
                  </a:txBody>
                  <a:tcPr>
                    <a:noFill/>
                  </a:tcPr>
                </a:tc>
                <a:extLst>
                  <a:ext uri="{0D108BD9-81ED-4DB2-BD59-A6C34878D82A}">
                    <a16:rowId xmlns:a16="http://schemas.microsoft.com/office/drawing/2014/main" val="1492512978"/>
                  </a:ext>
                </a:extLst>
              </a:tr>
              <a:tr h="606657">
                <a:tc>
                  <a:txBody>
                    <a:bodyPr/>
                    <a:lstStyle/>
                    <a:p>
                      <a:pPr lvl="1"/>
                      <a:r>
                        <a:rPr lang="en-US" sz="2800" dirty="0"/>
                        <a:t>Other in-person</a:t>
                      </a:r>
                    </a:p>
                  </a:txBody>
                  <a:tcPr>
                    <a:noFill/>
                  </a:tcPr>
                </a:tc>
                <a:tc>
                  <a:txBody>
                    <a:bodyPr/>
                    <a:lstStyle/>
                    <a:p>
                      <a:pPr lvl="1"/>
                      <a:r>
                        <a:rPr lang="en-US" sz="2800"/>
                        <a:t>2 (4.7%) </a:t>
                      </a:r>
                      <a:endParaRPr lang="en-US" sz="2800" dirty="0"/>
                    </a:p>
                  </a:txBody>
                  <a:tcPr>
                    <a:noFill/>
                  </a:tcPr>
                </a:tc>
                <a:extLst>
                  <a:ext uri="{0D108BD9-81ED-4DB2-BD59-A6C34878D82A}">
                    <a16:rowId xmlns:a16="http://schemas.microsoft.com/office/drawing/2014/main" val="1160156039"/>
                  </a:ext>
                </a:extLst>
              </a:tr>
              <a:tr h="606657">
                <a:tc>
                  <a:txBody>
                    <a:bodyPr/>
                    <a:lstStyle/>
                    <a:p>
                      <a:pPr lvl="1"/>
                      <a:r>
                        <a:rPr lang="en-US" sz="2800" dirty="0"/>
                        <a:t>Unsure </a:t>
                      </a:r>
                    </a:p>
                  </a:txBody>
                  <a:tcPr>
                    <a:noFill/>
                  </a:tcPr>
                </a:tc>
                <a:tc>
                  <a:txBody>
                    <a:bodyPr/>
                    <a:lstStyle/>
                    <a:p>
                      <a:pPr lvl="1"/>
                      <a:r>
                        <a:rPr lang="en-US" sz="2800" dirty="0"/>
                        <a:t>1 (2.3%)</a:t>
                      </a:r>
                    </a:p>
                  </a:txBody>
                  <a:tcPr>
                    <a:noFill/>
                  </a:tcPr>
                </a:tc>
                <a:extLst>
                  <a:ext uri="{0D108BD9-81ED-4DB2-BD59-A6C34878D82A}">
                    <a16:rowId xmlns:a16="http://schemas.microsoft.com/office/drawing/2014/main" val="1707077063"/>
                  </a:ext>
                </a:extLst>
              </a:tr>
            </a:tbl>
          </a:graphicData>
        </a:graphic>
      </p:graphicFrame>
      <p:graphicFrame>
        <p:nvGraphicFramePr>
          <p:cNvPr id="77" name="Table 76">
            <a:extLst>
              <a:ext uri="{FF2B5EF4-FFF2-40B4-BE49-F238E27FC236}">
                <a16:creationId xmlns:a16="http://schemas.microsoft.com/office/drawing/2014/main" id="{49F42EDC-0595-9528-3735-6452C08C6ECE}"/>
              </a:ext>
            </a:extLst>
          </p:cNvPr>
          <p:cNvGraphicFramePr>
            <a:graphicFrameLocks noGrp="1"/>
          </p:cNvGraphicFramePr>
          <p:nvPr>
            <p:extLst>
              <p:ext uri="{D42A27DB-BD31-4B8C-83A1-F6EECF244321}">
                <p14:modId xmlns:p14="http://schemas.microsoft.com/office/powerpoint/2010/main" val="4094134254"/>
              </p:ext>
            </p:extLst>
          </p:nvPr>
        </p:nvGraphicFramePr>
        <p:xfrm>
          <a:off x="22701713" y="12190942"/>
          <a:ext cx="10453807" cy="5151120"/>
        </p:xfrm>
        <a:graphic>
          <a:graphicData uri="http://schemas.openxmlformats.org/drawingml/2006/table">
            <a:tbl>
              <a:tblPr firstRow="1" bandRow="1">
                <a:tableStyleId>{D7AC3CCA-C797-4891-BE02-D94E43425B78}</a:tableStyleId>
              </a:tblPr>
              <a:tblGrid>
                <a:gridCol w="7767401">
                  <a:extLst>
                    <a:ext uri="{9D8B030D-6E8A-4147-A177-3AD203B41FA5}">
                      <a16:colId xmlns:a16="http://schemas.microsoft.com/office/drawing/2014/main" val="937248939"/>
                    </a:ext>
                  </a:extLst>
                </a:gridCol>
                <a:gridCol w="2686406">
                  <a:extLst>
                    <a:ext uri="{9D8B030D-6E8A-4147-A177-3AD203B41FA5}">
                      <a16:colId xmlns:a16="http://schemas.microsoft.com/office/drawing/2014/main" val="2011359913"/>
                    </a:ext>
                  </a:extLst>
                </a:gridCol>
              </a:tblGrid>
              <a:tr h="900326">
                <a:tc gridSpan="2">
                  <a:txBody>
                    <a:bodyPr/>
                    <a:lstStyle/>
                    <a:p>
                      <a:pPr marL="0" marR="0" lvl="0" indent="0" algn="l" defTabSz="783732" rtl="0" eaLnBrk="1" fontAlgn="auto" latinLnBrk="0" hangingPunct="1">
                        <a:lnSpc>
                          <a:spcPct val="100000"/>
                        </a:lnSpc>
                        <a:spcBef>
                          <a:spcPts val="0"/>
                        </a:spcBef>
                        <a:spcAft>
                          <a:spcPts val="0"/>
                        </a:spcAft>
                        <a:buClrTx/>
                        <a:buSzTx/>
                        <a:buFontTx/>
                        <a:buNone/>
                        <a:tabLst/>
                        <a:defRPr/>
                      </a:pPr>
                      <a:r>
                        <a:rPr lang="en-US" sz="3000"/>
                        <a:t>Table 1: Methods that SBHCs use to communicate with students at school about services available (N=43)</a:t>
                      </a:r>
                      <a:endParaRPr lang="en-US" sz="30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559889094"/>
                  </a:ext>
                </a:extLst>
              </a:tr>
              <a:tr h="486791">
                <a:tc>
                  <a:txBody>
                    <a:bodyPr/>
                    <a:lstStyle/>
                    <a:p>
                      <a:pPr lvl="0" algn="l"/>
                      <a:r>
                        <a:rPr lang="en-US" sz="2800" b="1"/>
                        <a:t>Methods (select all that apply)</a:t>
                      </a:r>
                      <a:endParaRPr lang="en-US" sz="2800" b="1" dirty="0"/>
                    </a:p>
                  </a:txBody>
                  <a:tcPr>
                    <a:lnT w="12700" cap="flat" cmpd="sng" algn="ctr">
                      <a:solidFill>
                        <a:schemeClr val="tx1"/>
                      </a:solidFill>
                      <a:prstDash val="solid"/>
                      <a:round/>
                      <a:headEnd type="none" w="med" len="med"/>
                      <a:tailEnd type="none" w="med" len="med"/>
                    </a:lnT>
                    <a:solidFill>
                      <a:schemeClr val="bg1">
                        <a:lumMod val="75000"/>
                      </a:schemeClr>
                    </a:solidFill>
                  </a:tcPr>
                </a:tc>
                <a:tc>
                  <a:txBody>
                    <a:bodyPr/>
                    <a:lstStyle/>
                    <a:p>
                      <a:pPr lvl="0" algn="ctr"/>
                      <a:r>
                        <a:rPr lang="en-US" sz="2800" b="1" dirty="0"/>
                        <a:t>N (%) </a:t>
                      </a:r>
                    </a:p>
                  </a:txBody>
                  <a:tcPr>
                    <a:lnT w="12700" cap="flat" cmpd="sng" algn="ctr">
                      <a:solidFill>
                        <a:schemeClr val="tx1"/>
                      </a:solidFill>
                      <a:prstDash val="solid"/>
                      <a:round/>
                      <a:headEnd type="none" w="med" len="med"/>
                      <a:tailEnd type="none" w="med" len="med"/>
                    </a:lnT>
                    <a:solidFill>
                      <a:schemeClr val="bg1">
                        <a:lumMod val="75000"/>
                      </a:schemeClr>
                    </a:solidFill>
                  </a:tcPr>
                </a:tc>
                <a:extLst>
                  <a:ext uri="{0D108BD9-81ED-4DB2-BD59-A6C34878D82A}">
                    <a16:rowId xmlns:a16="http://schemas.microsoft.com/office/drawing/2014/main" val="2685821439"/>
                  </a:ext>
                </a:extLst>
              </a:tr>
              <a:tr h="486791">
                <a:tc>
                  <a:txBody>
                    <a:bodyPr/>
                    <a:lstStyle/>
                    <a:p>
                      <a:pPr lvl="1"/>
                      <a:r>
                        <a:rPr lang="en-US" sz="2800" dirty="0"/>
                        <a:t>Include information in school-wide emails </a:t>
                      </a:r>
                    </a:p>
                  </a:txBody>
                  <a:tcPr>
                    <a:noFill/>
                  </a:tcPr>
                </a:tc>
                <a:tc>
                  <a:txBody>
                    <a:bodyPr/>
                    <a:lstStyle/>
                    <a:p>
                      <a:pPr lvl="0" algn="ctr"/>
                      <a:r>
                        <a:rPr lang="en-US" sz="2800" dirty="0"/>
                        <a:t>21 (49%) </a:t>
                      </a:r>
                    </a:p>
                  </a:txBody>
                  <a:tcPr>
                    <a:noFill/>
                  </a:tcPr>
                </a:tc>
                <a:extLst>
                  <a:ext uri="{0D108BD9-81ED-4DB2-BD59-A6C34878D82A}">
                    <a16:rowId xmlns:a16="http://schemas.microsoft.com/office/drawing/2014/main" val="2587693019"/>
                  </a:ext>
                </a:extLst>
              </a:tr>
              <a:tr h="486791">
                <a:tc>
                  <a:txBody>
                    <a:bodyPr/>
                    <a:lstStyle/>
                    <a:p>
                      <a:pPr lvl="1"/>
                      <a:r>
                        <a:rPr lang="en-US" sz="2800" dirty="0"/>
                        <a:t>Distribute handouts or flyers </a:t>
                      </a:r>
                    </a:p>
                  </a:txBody>
                  <a:tcPr>
                    <a:noFill/>
                  </a:tcPr>
                </a:tc>
                <a:tc>
                  <a:txBody>
                    <a:bodyPr/>
                    <a:lstStyle/>
                    <a:p>
                      <a:pPr lvl="0" algn="ctr"/>
                      <a:r>
                        <a:rPr lang="en-US" sz="2800" dirty="0"/>
                        <a:t>33 (77%) </a:t>
                      </a:r>
                    </a:p>
                  </a:txBody>
                  <a:tcPr>
                    <a:noFill/>
                  </a:tcPr>
                </a:tc>
                <a:extLst>
                  <a:ext uri="{0D108BD9-81ED-4DB2-BD59-A6C34878D82A}">
                    <a16:rowId xmlns:a16="http://schemas.microsoft.com/office/drawing/2014/main" val="1208676178"/>
                  </a:ext>
                </a:extLst>
              </a:tr>
              <a:tr h="486791">
                <a:tc>
                  <a:txBody>
                    <a:bodyPr/>
                    <a:lstStyle/>
                    <a:p>
                      <a:pPr lvl="1"/>
                      <a:r>
                        <a:rPr lang="en-US" sz="2800" dirty="0"/>
                        <a:t>Attend school-wide functions or events </a:t>
                      </a:r>
                    </a:p>
                  </a:txBody>
                  <a:tcPr>
                    <a:noFill/>
                  </a:tcPr>
                </a:tc>
                <a:tc>
                  <a:txBody>
                    <a:bodyPr/>
                    <a:lstStyle/>
                    <a:p>
                      <a:pPr lvl="0" algn="ctr"/>
                      <a:r>
                        <a:rPr lang="en-US" sz="2800"/>
                        <a:t>37 (86%) </a:t>
                      </a:r>
                      <a:endParaRPr lang="en-US" sz="2800" dirty="0"/>
                    </a:p>
                  </a:txBody>
                  <a:tcPr>
                    <a:noFill/>
                  </a:tcPr>
                </a:tc>
                <a:extLst>
                  <a:ext uri="{0D108BD9-81ED-4DB2-BD59-A6C34878D82A}">
                    <a16:rowId xmlns:a16="http://schemas.microsoft.com/office/drawing/2014/main" val="2074206818"/>
                  </a:ext>
                </a:extLst>
              </a:tr>
              <a:tr h="486791">
                <a:tc>
                  <a:txBody>
                    <a:bodyPr/>
                    <a:lstStyle/>
                    <a:p>
                      <a:pPr lvl="1"/>
                      <a:r>
                        <a:rPr lang="en-US" sz="2800" dirty="0"/>
                        <a:t>Provide classroom education </a:t>
                      </a:r>
                    </a:p>
                  </a:txBody>
                  <a:tcPr>
                    <a:noFill/>
                  </a:tcPr>
                </a:tc>
                <a:tc>
                  <a:txBody>
                    <a:bodyPr/>
                    <a:lstStyle/>
                    <a:p>
                      <a:pPr lvl="0" algn="ctr"/>
                      <a:r>
                        <a:rPr lang="en-US" sz="2800" dirty="0"/>
                        <a:t>29 (67%) </a:t>
                      </a:r>
                    </a:p>
                  </a:txBody>
                  <a:tcPr>
                    <a:noFill/>
                  </a:tcPr>
                </a:tc>
                <a:extLst>
                  <a:ext uri="{0D108BD9-81ED-4DB2-BD59-A6C34878D82A}">
                    <a16:rowId xmlns:a16="http://schemas.microsoft.com/office/drawing/2014/main" val="1089075757"/>
                  </a:ext>
                </a:extLst>
              </a:tr>
              <a:tr h="486791">
                <a:tc>
                  <a:txBody>
                    <a:bodyPr/>
                    <a:lstStyle/>
                    <a:p>
                      <a:pPr lvl="1"/>
                      <a:r>
                        <a:rPr lang="en-US" sz="2800" dirty="0"/>
                        <a:t>Offer tours of SBHC </a:t>
                      </a:r>
                    </a:p>
                  </a:txBody>
                  <a:tcPr>
                    <a:noFill/>
                  </a:tcPr>
                </a:tc>
                <a:tc>
                  <a:txBody>
                    <a:bodyPr/>
                    <a:lstStyle/>
                    <a:p>
                      <a:pPr lvl="0" algn="ctr"/>
                      <a:r>
                        <a:rPr lang="en-US" sz="2800" dirty="0"/>
                        <a:t>19 (44%) </a:t>
                      </a:r>
                    </a:p>
                  </a:txBody>
                  <a:tcPr>
                    <a:noFill/>
                  </a:tcPr>
                </a:tc>
                <a:extLst>
                  <a:ext uri="{0D108BD9-81ED-4DB2-BD59-A6C34878D82A}">
                    <a16:rowId xmlns:a16="http://schemas.microsoft.com/office/drawing/2014/main" val="3992710884"/>
                  </a:ext>
                </a:extLst>
              </a:tr>
              <a:tr h="486791">
                <a:tc>
                  <a:txBody>
                    <a:bodyPr/>
                    <a:lstStyle/>
                    <a:p>
                      <a:pPr lvl="1"/>
                      <a:r>
                        <a:rPr lang="en-US" sz="2800" dirty="0"/>
                        <a:t>Other </a:t>
                      </a:r>
                    </a:p>
                  </a:txBody>
                  <a:tcPr>
                    <a:noFill/>
                  </a:tcPr>
                </a:tc>
                <a:tc>
                  <a:txBody>
                    <a:bodyPr/>
                    <a:lstStyle/>
                    <a:p>
                      <a:pPr lvl="0" algn="ctr"/>
                      <a:r>
                        <a:rPr lang="en-US" sz="2800" dirty="0"/>
                        <a:t>6 (14%) </a:t>
                      </a:r>
                    </a:p>
                  </a:txBody>
                  <a:tcPr>
                    <a:noFill/>
                  </a:tcPr>
                </a:tc>
                <a:extLst>
                  <a:ext uri="{0D108BD9-81ED-4DB2-BD59-A6C34878D82A}">
                    <a16:rowId xmlns:a16="http://schemas.microsoft.com/office/drawing/2014/main" val="977377436"/>
                  </a:ext>
                </a:extLst>
              </a:tr>
              <a:tr h="486791">
                <a:tc>
                  <a:txBody>
                    <a:bodyPr/>
                    <a:lstStyle/>
                    <a:p>
                      <a:pPr lvl="1"/>
                      <a:r>
                        <a:rPr lang="en-US" sz="2800" dirty="0"/>
                        <a:t>Unsure </a:t>
                      </a:r>
                    </a:p>
                  </a:txBody>
                  <a:tcPr>
                    <a:noFill/>
                  </a:tcPr>
                </a:tc>
                <a:tc>
                  <a:txBody>
                    <a:bodyPr/>
                    <a:lstStyle/>
                    <a:p>
                      <a:pPr lvl="0" algn="ctr"/>
                      <a:r>
                        <a:rPr lang="en-US" sz="2800" dirty="0"/>
                        <a:t>3 (7.0%) </a:t>
                      </a:r>
                    </a:p>
                  </a:txBody>
                  <a:tcPr>
                    <a:noFill/>
                  </a:tcPr>
                </a:tc>
                <a:extLst>
                  <a:ext uri="{0D108BD9-81ED-4DB2-BD59-A6C34878D82A}">
                    <a16:rowId xmlns:a16="http://schemas.microsoft.com/office/drawing/2014/main" val="4010642702"/>
                  </a:ext>
                </a:extLst>
              </a:tr>
            </a:tbl>
          </a:graphicData>
        </a:graphic>
      </p:graphicFrame>
      <p:pic>
        <p:nvPicPr>
          <p:cNvPr id="79" name="Graphic 78" descr="Meeting with solid fill">
            <a:extLst>
              <a:ext uri="{FF2B5EF4-FFF2-40B4-BE49-F238E27FC236}">
                <a16:creationId xmlns:a16="http://schemas.microsoft.com/office/drawing/2014/main" id="{D8B982F4-A369-F3FE-3A97-7BD5BC08EB9D}"/>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4421854" y="15586780"/>
            <a:ext cx="1496512" cy="1496512"/>
          </a:xfrm>
          <a:prstGeom prst="rect">
            <a:avLst/>
          </a:prstGeom>
        </p:spPr>
      </p:pic>
      <p:grpSp>
        <p:nvGrpSpPr>
          <p:cNvPr id="11" name="Group 10">
            <a:extLst>
              <a:ext uri="{FF2B5EF4-FFF2-40B4-BE49-F238E27FC236}">
                <a16:creationId xmlns:a16="http://schemas.microsoft.com/office/drawing/2014/main" id="{4FE4124C-EE99-4F40-3837-1A507C4C667B}"/>
              </a:ext>
            </a:extLst>
          </p:cNvPr>
          <p:cNvGrpSpPr/>
          <p:nvPr/>
        </p:nvGrpSpPr>
        <p:grpSpPr>
          <a:xfrm>
            <a:off x="12154034" y="7913781"/>
            <a:ext cx="8941786" cy="9301254"/>
            <a:chOff x="11210258" y="6728893"/>
            <a:chExt cx="8531002" cy="9302039"/>
          </a:xfrm>
        </p:grpSpPr>
        <p:pic>
          <p:nvPicPr>
            <p:cNvPr id="4" name="Picture 3">
              <a:extLst>
                <a:ext uri="{FF2B5EF4-FFF2-40B4-BE49-F238E27FC236}">
                  <a16:creationId xmlns:a16="http://schemas.microsoft.com/office/drawing/2014/main" id="{A92952E2-2E8B-763B-6906-33554FA613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008304" y="8105895"/>
              <a:ext cx="6643627" cy="7925037"/>
            </a:xfrm>
            <a:prstGeom prst="rect">
              <a:avLst/>
            </a:prstGeom>
          </p:spPr>
        </p:pic>
        <p:sp>
          <p:nvSpPr>
            <p:cNvPr id="20" name="TextBox 19">
              <a:extLst>
                <a:ext uri="{FF2B5EF4-FFF2-40B4-BE49-F238E27FC236}">
                  <a16:creationId xmlns:a16="http://schemas.microsoft.com/office/drawing/2014/main" id="{C79E7D3B-AB10-4BF0-8C12-CD6048BE0C65}"/>
                </a:ext>
              </a:extLst>
            </p:cNvPr>
            <p:cNvSpPr txBox="1"/>
            <p:nvPr/>
          </p:nvSpPr>
          <p:spPr>
            <a:xfrm>
              <a:off x="12674971" y="8782120"/>
              <a:ext cx="1009999" cy="400110"/>
            </a:xfrm>
            <a:prstGeom prst="rect">
              <a:avLst/>
            </a:prstGeom>
            <a:solidFill>
              <a:schemeClr val="bg1"/>
            </a:solidFill>
          </p:spPr>
          <p:txBody>
            <a:bodyPr wrap="square" rtlCol="0">
              <a:spAutoFit/>
            </a:bodyPr>
            <a:lstStyle/>
            <a:p>
              <a:pPr algn="ctr"/>
              <a:r>
                <a:rPr lang="en-US" sz="2000" dirty="0">
                  <a:solidFill>
                    <a:schemeClr val="accent2"/>
                  </a:solidFill>
                </a:rPr>
                <a:t>2.2%</a:t>
              </a:r>
            </a:p>
          </p:txBody>
        </p:sp>
        <p:sp>
          <p:nvSpPr>
            <p:cNvPr id="23" name="TextBox 22">
              <a:extLst>
                <a:ext uri="{FF2B5EF4-FFF2-40B4-BE49-F238E27FC236}">
                  <a16:creationId xmlns:a16="http://schemas.microsoft.com/office/drawing/2014/main" id="{2DD41274-1ABB-5BF4-950C-1CB07EB4EF76}"/>
                </a:ext>
              </a:extLst>
            </p:cNvPr>
            <p:cNvSpPr txBox="1"/>
            <p:nvPr/>
          </p:nvSpPr>
          <p:spPr>
            <a:xfrm>
              <a:off x="12008304" y="10593476"/>
              <a:ext cx="852942" cy="400110"/>
            </a:xfrm>
            <a:prstGeom prst="rect">
              <a:avLst/>
            </a:prstGeom>
            <a:solidFill>
              <a:schemeClr val="bg1"/>
            </a:solidFill>
          </p:spPr>
          <p:txBody>
            <a:bodyPr wrap="square" rtlCol="0">
              <a:spAutoFit/>
            </a:bodyPr>
            <a:lstStyle/>
            <a:p>
              <a:pPr algn="ctr"/>
              <a:r>
                <a:rPr lang="en-US" sz="2000" dirty="0">
                  <a:solidFill>
                    <a:schemeClr val="accent2"/>
                  </a:solidFill>
                </a:rPr>
                <a:t>6.5%</a:t>
              </a:r>
            </a:p>
          </p:txBody>
        </p:sp>
        <p:sp>
          <p:nvSpPr>
            <p:cNvPr id="24" name="TextBox 23">
              <a:extLst>
                <a:ext uri="{FF2B5EF4-FFF2-40B4-BE49-F238E27FC236}">
                  <a16:creationId xmlns:a16="http://schemas.microsoft.com/office/drawing/2014/main" id="{97803864-06CA-4E44-6A92-F93A5EDDE04B}"/>
                </a:ext>
              </a:extLst>
            </p:cNvPr>
            <p:cNvSpPr txBox="1"/>
            <p:nvPr/>
          </p:nvSpPr>
          <p:spPr>
            <a:xfrm>
              <a:off x="12396473" y="13905356"/>
              <a:ext cx="852942" cy="400110"/>
            </a:xfrm>
            <a:prstGeom prst="rect">
              <a:avLst/>
            </a:prstGeom>
            <a:solidFill>
              <a:schemeClr val="bg1"/>
            </a:solidFill>
          </p:spPr>
          <p:txBody>
            <a:bodyPr wrap="square" rtlCol="0">
              <a:spAutoFit/>
            </a:bodyPr>
            <a:lstStyle/>
            <a:p>
              <a:pPr algn="ctr"/>
              <a:r>
                <a:rPr lang="en-US" sz="2000" dirty="0">
                  <a:solidFill>
                    <a:schemeClr val="accent2"/>
                  </a:solidFill>
                </a:rPr>
                <a:t>6.5%</a:t>
              </a:r>
            </a:p>
          </p:txBody>
        </p:sp>
        <p:sp>
          <p:nvSpPr>
            <p:cNvPr id="32" name="TextBox 31">
              <a:extLst>
                <a:ext uri="{FF2B5EF4-FFF2-40B4-BE49-F238E27FC236}">
                  <a16:creationId xmlns:a16="http://schemas.microsoft.com/office/drawing/2014/main" id="{8AD26AE9-E16C-F0C8-EE51-739D402F8BE4}"/>
                </a:ext>
              </a:extLst>
            </p:cNvPr>
            <p:cNvSpPr txBox="1"/>
            <p:nvPr/>
          </p:nvSpPr>
          <p:spPr>
            <a:xfrm>
              <a:off x="16813680" y="14745363"/>
              <a:ext cx="885011" cy="400110"/>
            </a:xfrm>
            <a:prstGeom prst="rect">
              <a:avLst/>
            </a:prstGeom>
            <a:solidFill>
              <a:schemeClr val="bg1"/>
            </a:solidFill>
          </p:spPr>
          <p:txBody>
            <a:bodyPr wrap="square" rtlCol="0">
              <a:spAutoFit/>
            </a:bodyPr>
            <a:lstStyle/>
            <a:p>
              <a:pPr algn="ctr"/>
              <a:r>
                <a:rPr lang="en-US" sz="2000" dirty="0">
                  <a:solidFill>
                    <a:schemeClr val="accent2"/>
                  </a:solidFill>
                </a:rPr>
                <a:t>4.3%</a:t>
              </a:r>
            </a:p>
          </p:txBody>
        </p:sp>
        <p:sp>
          <p:nvSpPr>
            <p:cNvPr id="33" name="TextBox 32">
              <a:extLst>
                <a:ext uri="{FF2B5EF4-FFF2-40B4-BE49-F238E27FC236}">
                  <a16:creationId xmlns:a16="http://schemas.microsoft.com/office/drawing/2014/main" id="{04EE4765-7314-A87E-9D45-3AB6D596221F}"/>
                </a:ext>
              </a:extLst>
            </p:cNvPr>
            <p:cNvSpPr txBox="1"/>
            <p:nvPr/>
          </p:nvSpPr>
          <p:spPr>
            <a:xfrm>
              <a:off x="17256186" y="11291042"/>
              <a:ext cx="885011" cy="400110"/>
            </a:xfrm>
            <a:prstGeom prst="rect">
              <a:avLst/>
            </a:prstGeom>
            <a:solidFill>
              <a:schemeClr val="bg1"/>
            </a:solidFill>
          </p:spPr>
          <p:txBody>
            <a:bodyPr wrap="square" rtlCol="0">
              <a:spAutoFit/>
            </a:bodyPr>
            <a:lstStyle/>
            <a:p>
              <a:pPr algn="ctr"/>
              <a:r>
                <a:rPr lang="en-US" sz="2000" dirty="0">
                  <a:solidFill>
                    <a:schemeClr val="accent2"/>
                  </a:solidFill>
                </a:rPr>
                <a:t>6.5%</a:t>
              </a:r>
            </a:p>
          </p:txBody>
        </p:sp>
        <p:sp>
          <p:nvSpPr>
            <p:cNvPr id="34" name="TextBox 33">
              <a:extLst>
                <a:ext uri="{FF2B5EF4-FFF2-40B4-BE49-F238E27FC236}">
                  <a16:creationId xmlns:a16="http://schemas.microsoft.com/office/drawing/2014/main" id="{FFBB150A-EE24-B5C9-EFE5-43FFCA912BAB}"/>
                </a:ext>
              </a:extLst>
            </p:cNvPr>
            <p:cNvSpPr txBox="1"/>
            <p:nvPr/>
          </p:nvSpPr>
          <p:spPr>
            <a:xfrm>
              <a:off x="17131199" y="10225418"/>
              <a:ext cx="1009998" cy="407557"/>
            </a:xfrm>
            <a:prstGeom prst="rect">
              <a:avLst/>
            </a:prstGeom>
            <a:solidFill>
              <a:schemeClr val="bg1"/>
            </a:solidFill>
          </p:spPr>
          <p:txBody>
            <a:bodyPr wrap="square" rtlCol="0">
              <a:spAutoFit/>
            </a:bodyPr>
            <a:lstStyle/>
            <a:p>
              <a:pPr algn="ctr"/>
              <a:r>
                <a:rPr lang="en-US" sz="2000" dirty="0">
                  <a:solidFill>
                    <a:schemeClr val="accent2"/>
                  </a:solidFill>
                </a:rPr>
                <a:t>11%</a:t>
              </a:r>
            </a:p>
          </p:txBody>
        </p:sp>
        <p:sp>
          <p:nvSpPr>
            <p:cNvPr id="36" name="TextBox 35">
              <a:extLst>
                <a:ext uri="{FF2B5EF4-FFF2-40B4-BE49-F238E27FC236}">
                  <a16:creationId xmlns:a16="http://schemas.microsoft.com/office/drawing/2014/main" id="{BF2C8AD6-A7FB-0449-A7E2-26DCE8E7764A}"/>
                </a:ext>
              </a:extLst>
            </p:cNvPr>
            <p:cNvSpPr txBox="1"/>
            <p:nvPr/>
          </p:nvSpPr>
          <p:spPr>
            <a:xfrm>
              <a:off x="17202120" y="9250720"/>
              <a:ext cx="1009999" cy="400110"/>
            </a:xfrm>
            <a:prstGeom prst="rect">
              <a:avLst/>
            </a:prstGeom>
            <a:solidFill>
              <a:schemeClr val="bg1"/>
            </a:solidFill>
          </p:spPr>
          <p:txBody>
            <a:bodyPr wrap="square" rtlCol="0">
              <a:spAutoFit/>
            </a:bodyPr>
            <a:lstStyle/>
            <a:p>
              <a:pPr algn="ctr"/>
              <a:r>
                <a:rPr lang="en-US" sz="2000" dirty="0">
                  <a:solidFill>
                    <a:schemeClr val="accent2"/>
                  </a:solidFill>
                </a:rPr>
                <a:t>63%</a:t>
              </a:r>
            </a:p>
          </p:txBody>
        </p:sp>
        <p:sp>
          <p:nvSpPr>
            <p:cNvPr id="37" name="TextBox 36">
              <a:extLst>
                <a:ext uri="{FF2B5EF4-FFF2-40B4-BE49-F238E27FC236}">
                  <a16:creationId xmlns:a16="http://schemas.microsoft.com/office/drawing/2014/main" id="{3C86A08D-9A21-25C6-EE3A-5D3412AF6D57}"/>
                </a:ext>
              </a:extLst>
            </p:cNvPr>
            <p:cNvSpPr txBox="1"/>
            <p:nvPr/>
          </p:nvSpPr>
          <p:spPr>
            <a:xfrm>
              <a:off x="11210258" y="6728893"/>
              <a:ext cx="8531002" cy="1015749"/>
            </a:xfrm>
            <a:prstGeom prst="rect">
              <a:avLst/>
            </a:prstGeom>
            <a:noFill/>
          </p:spPr>
          <p:txBody>
            <a:bodyPr wrap="square" rtlCol="0">
              <a:spAutoFit/>
            </a:bodyPr>
            <a:lstStyle/>
            <a:p>
              <a:r>
                <a:rPr lang="en-US" sz="3000" dirty="0"/>
                <a:t>Figure 1. Location of participating SBHCs, based on Illinois Department of Health regions </a:t>
              </a:r>
            </a:p>
          </p:txBody>
        </p:sp>
      </p:grpSp>
      <p:cxnSp>
        <p:nvCxnSpPr>
          <p:cNvPr id="9" name="Straight Connector 8">
            <a:extLst>
              <a:ext uri="{FF2B5EF4-FFF2-40B4-BE49-F238E27FC236}">
                <a16:creationId xmlns:a16="http://schemas.microsoft.com/office/drawing/2014/main" id="{55ECE776-2E0C-DE7F-F203-2EE54BA3EA15}"/>
              </a:ext>
            </a:extLst>
          </p:cNvPr>
          <p:cNvCxnSpPr>
            <a:cxnSpLocks/>
          </p:cNvCxnSpPr>
          <p:nvPr/>
        </p:nvCxnSpPr>
        <p:spPr bwMode="auto">
          <a:xfrm>
            <a:off x="34146084" y="8429996"/>
            <a:ext cx="0" cy="19224661"/>
          </a:xfrm>
          <a:prstGeom prst="line">
            <a:avLst/>
          </a:prstGeom>
          <a:solidFill>
            <a:schemeClr val="accent1"/>
          </a:solidFill>
          <a:ln w="57150" cap="flat" cmpd="sng" algn="ctr">
            <a:solidFill>
              <a:srgbClr val="49000D"/>
            </a:solidFill>
            <a:prstDash val="solid"/>
            <a:round/>
            <a:headEnd type="none" w="med" len="med"/>
            <a:tailEnd type="none" w="med" len="med"/>
          </a:ln>
          <a:effectLst/>
        </p:spPr>
      </p:cxnSp>
      <p:sp>
        <p:nvSpPr>
          <p:cNvPr id="12" name="Rounded Rectangle 17">
            <a:extLst>
              <a:ext uri="{FF2B5EF4-FFF2-40B4-BE49-F238E27FC236}">
                <a16:creationId xmlns:a16="http://schemas.microsoft.com/office/drawing/2014/main" id="{1DBE12FB-9BEA-EB4B-DC99-9E8F13D2D8B4}"/>
              </a:ext>
            </a:extLst>
          </p:cNvPr>
          <p:cNvSpPr/>
          <p:nvPr/>
        </p:nvSpPr>
        <p:spPr bwMode="auto">
          <a:xfrm>
            <a:off x="18326816" y="18997468"/>
            <a:ext cx="15499080" cy="1227447"/>
          </a:xfrm>
          <a:prstGeom prst="roundRect">
            <a:avLst/>
          </a:prstGeom>
          <a:solidFill>
            <a:schemeClr val="accent1">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3760788"/>
            <a:r>
              <a:rPr kumimoji="0" lang="en-US" sz="2400" b="0" i="0" u="none" strike="noStrike" cap="none" normalizeH="0" baseline="0" dirty="0">
                <a:ln>
                  <a:noFill/>
                </a:ln>
                <a:effectLst/>
                <a:latin typeface="Arial" charset="0"/>
              </a:rPr>
              <a:t>“</a:t>
            </a:r>
            <a:r>
              <a:rPr lang="en-US" sz="2400" b="0" dirty="0"/>
              <a:t>Our Behavioral Health Consultants (BHCs) are well integrated within the school's Care Team. They meet weekly to discuss the mental health needs of the students and discuss any new processes and protocols for supporting students.” –</a:t>
            </a:r>
            <a:r>
              <a:rPr kumimoji="0" lang="en-US" sz="2400" b="0" i="1" u="none" strike="noStrike" cap="none" normalizeH="0" baseline="0" dirty="0">
                <a:ln>
                  <a:noFill/>
                </a:ln>
                <a:effectLst/>
                <a:latin typeface="Arial" charset="0"/>
              </a:rPr>
              <a:t>Administrator, </a:t>
            </a:r>
            <a:r>
              <a:rPr lang="en-US" sz="2400" b="0" i="1" dirty="0"/>
              <a:t>Chicago</a:t>
            </a:r>
            <a:r>
              <a:rPr kumimoji="0" lang="en-US" sz="2400" b="0" i="1" u="none" strike="noStrike" cap="none" normalizeH="0" baseline="0" dirty="0">
                <a:ln>
                  <a:noFill/>
                </a:ln>
                <a:effectLst/>
                <a:latin typeface="Arial" charset="0"/>
              </a:rPr>
              <a:t>, IL</a:t>
            </a:r>
          </a:p>
        </p:txBody>
      </p:sp>
      <p:sp>
        <p:nvSpPr>
          <p:cNvPr id="15" name="Rounded Rectangle 24">
            <a:extLst>
              <a:ext uri="{FF2B5EF4-FFF2-40B4-BE49-F238E27FC236}">
                <a16:creationId xmlns:a16="http://schemas.microsoft.com/office/drawing/2014/main" id="{D4AB19BD-7C2D-257D-15C3-BDAA3EAB70F2}"/>
              </a:ext>
            </a:extLst>
          </p:cNvPr>
          <p:cNvSpPr/>
          <p:nvPr/>
        </p:nvSpPr>
        <p:spPr bwMode="auto">
          <a:xfrm>
            <a:off x="11230773" y="19069105"/>
            <a:ext cx="4572000" cy="2490040"/>
          </a:xfrm>
          <a:prstGeom prst="roundRect">
            <a:avLst/>
          </a:prstGeom>
          <a:solidFill>
            <a:schemeClr val="accent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3760788"/>
            <a:r>
              <a:rPr lang="en-US" sz="3200" dirty="0"/>
              <a:t>Workflows </a:t>
            </a:r>
            <a:r>
              <a:rPr kumimoji="0" lang="en-US" sz="3200" i="0" u="none" strike="noStrike" cap="none" normalizeH="0" baseline="0" dirty="0">
                <a:ln>
                  <a:noFill/>
                </a:ln>
                <a:effectLst/>
                <a:latin typeface="Arial" charset="0"/>
              </a:rPr>
              <a:t>between SBHC and school staff/ administration</a:t>
            </a:r>
          </a:p>
        </p:txBody>
      </p:sp>
      <p:sp>
        <p:nvSpPr>
          <p:cNvPr id="17" name="Rounded Rectangle 54">
            <a:extLst>
              <a:ext uri="{FF2B5EF4-FFF2-40B4-BE49-F238E27FC236}">
                <a16:creationId xmlns:a16="http://schemas.microsoft.com/office/drawing/2014/main" id="{DBC950D8-6975-E19B-4DE1-5901A77DEDFA}"/>
              </a:ext>
            </a:extLst>
          </p:cNvPr>
          <p:cNvSpPr/>
          <p:nvPr/>
        </p:nvSpPr>
        <p:spPr bwMode="auto">
          <a:xfrm>
            <a:off x="11230772" y="24812056"/>
            <a:ext cx="4572000" cy="2189116"/>
          </a:xfrm>
          <a:prstGeom prst="roundRect">
            <a:avLst/>
          </a:prstGeom>
          <a:solidFill>
            <a:srgbClr val="CE874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3760788" rtl="0" eaLnBrk="1" fontAlgn="base" latinLnBrk="0" hangingPunct="1">
              <a:lnSpc>
                <a:spcPct val="100000"/>
              </a:lnSpc>
              <a:spcBef>
                <a:spcPct val="0"/>
              </a:spcBef>
              <a:spcAft>
                <a:spcPct val="0"/>
              </a:spcAft>
              <a:buClrTx/>
              <a:buSzTx/>
              <a:buFontTx/>
              <a:buNone/>
              <a:tabLst/>
            </a:pPr>
            <a:r>
              <a:rPr lang="en-US" sz="3200" dirty="0"/>
              <a:t>SBHC outreach to school (staff, students, families)</a:t>
            </a:r>
            <a:endParaRPr kumimoji="0" lang="en-US" sz="3200" i="0" u="none" strike="noStrike" cap="none" normalizeH="0" baseline="0" dirty="0">
              <a:ln>
                <a:noFill/>
              </a:ln>
              <a:effectLst/>
              <a:latin typeface="Arial" charset="0"/>
            </a:endParaRPr>
          </a:p>
        </p:txBody>
      </p:sp>
      <p:sp>
        <p:nvSpPr>
          <p:cNvPr id="19" name="Rounded Rectangle 55">
            <a:extLst>
              <a:ext uri="{FF2B5EF4-FFF2-40B4-BE49-F238E27FC236}">
                <a16:creationId xmlns:a16="http://schemas.microsoft.com/office/drawing/2014/main" id="{40BFCEBF-20A2-E609-1387-1CCAFFE327DE}"/>
              </a:ext>
            </a:extLst>
          </p:cNvPr>
          <p:cNvSpPr/>
          <p:nvPr/>
        </p:nvSpPr>
        <p:spPr bwMode="auto">
          <a:xfrm>
            <a:off x="11230772" y="22018402"/>
            <a:ext cx="4572000" cy="2264059"/>
          </a:xfrm>
          <a:prstGeom prst="roundRect">
            <a:avLst/>
          </a:prstGeom>
          <a:solidFill>
            <a:schemeClr val="accent2">
              <a:lumMod val="75000"/>
            </a:schemeClr>
          </a:solidFill>
          <a:ln w="9525" cap="flat" cmpd="sng" algn="ctr">
            <a:solidFill>
              <a:schemeClr val="accent2">
                <a:lumMod val="7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3760788"/>
            <a:r>
              <a:rPr lang="en-US" sz="3200" dirty="0">
                <a:solidFill>
                  <a:schemeClr val="bg1"/>
                </a:solidFill>
              </a:rPr>
              <a:t>School referral of students to SBHC</a:t>
            </a:r>
          </a:p>
        </p:txBody>
      </p:sp>
      <p:sp>
        <p:nvSpPr>
          <p:cNvPr id="22" name="Rounded Rectangle 57">
            <a:extLst>
              <a:ext uri="{FF2B5EF4-FFF2-40B4-BE49-F238E27FC236}">
                <a16:creationId xmlns:a16="http://schemas.microsoft.com/office/drawing/2014/main" id="{F9E0E4BE-E847-1BA3-C872-1B153D8252A7}"/>
              </a:ext>
            </a:extLst>
          </p:cNvPr>
          <p:cNvSpPr/>
          <p:nvPr/>
        </p:nvSpPr>
        <p:spPr bwMode="auto">
          <a:xfrm>
            <a:off x="18326816" y="21974138"/>
            <a:ext cx="15499080" cy="846581"/>
          </a:xfrm>
          <a:prstGeom prst="round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US" sz="2400" b="0" dirty="0"/>
              <a:t>“Currently the school includes us in there[sic] mental health directory and will often refer families                         to the SBHC for mental health services...” –</a:t>
            </a:r>
            <a:r>
              <a:rPr lang="en-US" sz="2400" b="0" i="1" dirty="0"/>
              <a:t>Administrator, Chicago, IL </a:t>
            </a:r>
            <a:endParaRPr kumimoji="0" lang="en-US" sz="2400" b="0" i="1" u="none" strike="noStrike" cap="none" normalizeH="0" baseline="0" dirty="0">
              <a:ln>
                <a:noFill/>
              </a:ln>
              <a:effectLst/>
              <a:latin typeface="Arial" charset="0"/>
            </a:endParaRPr>
          </a:p>
        </p:txBody>
      </p:sp>
      <p:sp>
        <p:nvSpPr>
          <p:cNvPr id="48" name="Rounded Rectangle 58">
            <a:extLst>
              <a:ext uri="{FF2B5EF4-FFF2-40B4-BE49-F238E27FC236}">
                <a16:creationId xmlns:a16="http://schemas.microsoft.com/office/drawing/2014/main" id="{6D98D16A-906B-0EEA-87B5-96C4F1B084A3}"/>
              </a:ext>
            </a:extLst>
          </p:cNvPr>
          <p:cNvSpPr/>
          <p:nvPr/>
        </p:nvSpPr>
        <p:spPr bwMode="auto">
          <a:xfrm>
            <a:off x="18326816" y="20497588"/>
            <a:ext cx="15499080" cy="1148161"/>
          </a:xfrm>
          <a:prstGeom prst="roundRect">
            <a:avLst/>
          </a:prstGeom>
          <a:solidFill>
            <a:schemeClr val="accent1">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3760788"/>
            <a:r>
              <a:rPr kumimoji="0" lang="en-US" sz="2400" b="0" u="none" strike="noStrike" cap="none" normalizeH="0" baseline="0" dirty="0">
                <a:ln>
                  <a:noFill/>
                </a:ln>
                <a:effectLst/>
                <a:latin typeface="Arial" charset="0"/>
              </a:rPr>
              <a:t>“</a:t>
            </a:r>
            <a:r>
              <a:rPr lang="en-US" sz="2400" b="0" dirty="0"/>
              <a:t>There have been multiple challenges in supporting students' mental health at [school]. The school has outlined a workflow to support student mental health is more focused on internal supports. [SBHC] is hoping to continue collaborating on workflows and best supporting the needs of students.” –</a:t>
            </a:r>
            <a:r>
              <a:rPr lang="en-US" sz="2400" b="0" i="1" dirty="0"/>
              <a:t>Administrator, Edwardsville, IL</a:t>
            </a:r>
            <a:endParaRPr kumimoji="0" lang="en-US" sz="2400" b="0" i="1" u="none" strike="noStrike" cap="none" normalizeH="0" baseline="0" dirty="0">
              <a:ln>
                <a:noFill/>
              </a:ln>
              <a:effectLst/>
              <a:latin typeface="Arial" charset="0"/>
            </a:endParaRPr>
          </a:p>
        </p:txBody>
      </p:sp>
      <p:sp>
        <p:nvSpPr>
          <p:cNvPr id="49" name="Rounded Rectangle 61">
            <a:extLst>
              <a:ext uri="{FF2B5EF4-FFF2-40B4-BE49-F238E27FC236}">
                <a16:creationId xmlns:a16="http://schemas.microsoft.com/office/drawing/2014/main" id="{2538A6BA-AF9D-08F5-255C-359FE8381248}"/>
              </a:ext>
            </a:extLst>
          </p:cNvPr>
          <p:cNvSpPr/>
          <p:nvPr/>
        </p:nvSpPr>
        <p:spPr bwMode="auto">
          <a:xfrm>
            <a:off x="18326816" y="24665239"/>
            <a:ext cx="15499080" cy="899610"/>
          </a:xfrm>
          <a:prstGeom prst="roundRect">
            <a:avLst/>
          </a:prstGeom>
          <a:solidFill>
            <a:srgbClr val="E7CC6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3760788"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effectLst/>
                <a:latin typeface="Arial" charset="0"/>
              </a:rPr>
              <a:t>“Behavioral health providers meet with school counselors on student needs including doing outreach on parent night, report card pick up, and school meetings.” –</a:t>
            </a:r>
            <a:r>
              <a:rPr kumimoji="0" lang="en-US" sz="2400" b="0" i="1" u="none" strike="noStrike" cap="none" normalizeH="0" baseline="0" dirty="0">
                <a:ln>
                  <a:noFill/>
                </a:ln>
                <a:effectLst/>
                <a:latin typeface="Arial" charset="0"/>
              </a:rPr>
              <a:t>Administrator, Chicago, IL</a:t>
            </a:r>
          </a:p>
        </p:txBody>
      </p:sp>
      <p:sp>
        <p:nvSpPr>
          <p:cNvPr id="50" name="Rounded Rectangle 62">
            <a:extLst>
              <a:ext uri="{FF2B5EF4-FFF2-40B4-BE49-F238E27FC236}">
                <a16:creationId xmlns:a16="http://schemas.microsoft.com/office/drawing/2014/main" id="{5A658FC0-4344-DA9A-4577-CF6E4290CA7A}"/>
              </a:ext>
            </a:extLst>
          </p:cNvPr>
          <p:cNvSpPr/>
          <p:nvPr/>
        </p:nvSpPr>
        <p:spPr bwMode="auto">
          <a:xfrm>
            <a:off x="18326816" y="26728743"/>
            <a:ext cx="15499080" cy="842294"/>
          </a:xfrm>
          <a:prstGeom prst="roundRect">
            <a:avLst/>
          </a:prstGeom>
          <a:solidFill>
            <a:srgbClr val="E7CC6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3760788"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effectLst/>
                <a:latin typeface="Arial" charset="0"/>
              </a:rPr>
              <a:t>“We need to get better access to let students, families, and staff know about our services                                 and how to access them.” –</a:t>
            </a:r>
            <a:r>
              <a:rPr lang="en-US" sz="2400" b="0" i="1" dirty="0"/>
              <a:t>Clinician, Champaign, IL</a:t>
            </a:r>
            <a:endParaRPr kumimoji="0" lang="en-US" sz="2400" b="0" i="1" u="none" strike="noStrike" cap="none" normalizeH="0" baseline="0" dirty="0">
              <a:ln>
                <a:noFill/>
              </a:ln>
              <a:effectLst/>
              <a:latin typeface="Arial" charset="0"/>
            </a:endParaRPr>
          </a:p>
        </p:txBody>
      </p:sp>
      <p:sp>
        <p:nvSpPr>
          <p:cNvPr id="51" name="Rounded Rectangle 57">
            <a:extLst>
              <a:ext uri="{FF2B5EF4-FFF2-40B4-BE49-F238E27FC236}">
                <a16:creationId xmlns:a16="http://schemas.microsoft.com/office/drawing/2014/main" id="{84D70596-09FD-F6D7-AEB3-F3C0B39A0267}"/>
              </a:ext>
            </a:extLst>
          </p:cNvPr>
          <p:cNvSpPr/>
          <p:nvPr/>
        </p:nvSpPr>
        <p:spPr bwMode="auto">
          <a:xfrm>
            <a:off x="18326816" y="23057007"/>
            <a:ext cx="15499080" cy="785788"/>
          </a:xfrm>
          <a:prstGeom prst="round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3760788"/>
            <a:r>
              <a:rPr kumimoji="0" lang="en-US" sz="2400" b="0" i="0" u="none" strike="noStrike" cap="none" normalizeH="0" baseline="0" dirty="0">
                <a:ln>
                  <a:noFill/>
                </a:ln>
                <a:effectLst/>
                <a:latin typeface="Arial" charset="0"/>
              </a:rPr>
              <a:t>“Referrals received from school SW or counselors often do not include reason for the referral                            due to concerns about FERPA.”</a:t>
            </a:r>
            <a:r>
              <a:rPr kumimoji="0" lang="en-US" sz="2400" b="0" i="1" u="none" strike="noStrike" cap="none" normalizeH="0" baseline="0" dirty="0">
                <a:ln>
                  <a:noFill/>
                </a:ln>
                <a:effectLst/>
                <a:latin typeface="Arial" charset="0"/>
              </a:rPr>
              <a:t> </a:t>
            </a:r>
            <a:r>
              <a:rPr lang="en-US" sz="2400" b="0" dirty="0"/>
              <a:t>–</a:t>
            </a:r>
            <a:r>
              <a:rPr kumimoji="0" lang="en-US" sz="2400" b="0" i="1" u="none" strike="noStrike" cap="none" normalizeH="0" baseline="0" dirty="0">
                <a:ln>
                  <a:noFill/>
                </a:ln>
                <a:effectLst/>
                <a:latin typeface="Arial" charset="0"/>
              </a:rPr>
              <a:t>Clinician, Chicago, IL</a:t>
            </a:r>
          </a:p>
        </p:txBody>
      </p:sp>
      <p:grpSp>
        <p:nvGrpSpPr>
          <p:cNvPr id="67" name="Group 66">
            <a:extLst>
              <a:ext uri="{FF2B5EF4-FFF2-40B4-BE49-F238E27FC236}">
                <a16:creationId xmlns:a16="http://schemas.microsoft.com/office/drawing/2014/main" id="{88E55D29-DD32-5AE0-0C5B-4F534E4425D8}"/>
              </a:ext>
            </a:extLst>
          </p:cNvPr>
          <p:cNvGrpSpPr/>
          <p:nvPr/>
        </p:nvGrpSpPr>
        <p:grpSpPr>
          <a:xfrm>
            <a:off x="16270789" y="19166051"/>
            <a:ext cx="1895198" cy="2276688"/>
            <a:chOff x="17866832" y="19603493"/>
            <a:chExt cx="1895198" cy="2276688"/>
          </a:xfrm>
        </p:grpSpPr>
        <p:sp>
          <p:nvSpPr>
            <p:cNvPr id="68" name="Right Arrow 70">
              <a:extLst>
                <a:ext uri="{FF2B5EF4-FFF2-40B4-BE49-F238E27FC236}">
                  <a16:creationId xmlns:a16="http://schemas.microsoft.com/office/drawing/2014/main" id="{23AECF3E-0722-0415-2BD7-470C09FCF0FC}"/>
                </a:ext>
              </a:extLst>
            </p:cNvPr>
            <p:cNvSpPr/>
            <p:nvPr/>
          </p:nvSpPr>
          <p:spPr bwMode="auto">
            <a:xfrm>
              <a:off x="17866832" y="19603493"/>
              <a:ext cx="1895198" cy="746878"/>
            </a:xfrm>
            <a:prstGeom prst="rightArrow">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60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Arial" charset="0"/>
              </a:endParaRPr>
            </a:p>
          </p:txBody>
        </p:sp>
        <p:sp>
          <p:nvSpPr>
            <p:cNvPr id="69" name="TextBox 68">
              <a:extLst>
                <a:ext uri="{FF2B5EF4-FFF2-40B4-BE49-F238E27FC236}">
                  <a16:creationId xmlns:a16="http://schemas.microsoft.com/office/drawing/2014/main" id="{F7A98CA6-8FE5-2CF2-E8B1-0BE1FD7D99F7}"/>
                </a:ext>
              </a:extLst>
            </p:cNvPr>
            <p:cNvSpPr txBox="1"/>
            <p:nvPr/>
          </p:nvSpPr>
          <p:spPr>
            <a:xfrm>
              <a:off x="18391615" y="19710643"/>
              <a:ext cx="701749" cy="523220"/>
            </a:xfrm>
            <a:prstGeom prst="rect">
              <a:avLst/>
            </a:prstGeom>
            <a:noFill/>
          </p:spPr>
          <p:txBody>
            <a:bodyPr wrap="square" rtlCol="0">
              <a:spAutoFit/>
            </a:bodyPr>
            <a:lstStyle/>
            <a:p>
              <a:pPr algn="ctr"/>
              <a:r>
                <a:rPr lang="en-US" sz="2800" dirty="0">
                  <a:solidFill>
                    <a:schemeClr val="bg1"/>
                  </a:solidFill>
                </a:rPr>
                <a:t>+</a:t>
              </a:r>
            </a:p>
          </p:txBody>
        </p:sp>
        <p:sp>
          <p:nvSpPr>
            <p:cNvPr id="72" name="Right Arrow 39">
              <a:extLst>
                <a:ext uri="{FF2B5EF4-FFF2-40B4-BE49-F238E27FC236}">
                  <a16:creationId xmlns:a16="http://schemas.microsoft.com/office/drawing/2014/main" id="{1BDBA88B-A6FE-61A7-6C65-94E29A8A74A5}"/>
                </a:ext>
              </a:extLst>
            </p:cNvPr>
            <p:cNvSpPr/>
            <p:nvPr/>
          </p:nvSpPr>
          <p:spPr bwMode="auto">
            <a:xfrm>
              <a:off x="17866832" y="21133303"/>
              <a:ext cx="1895198" cy="746878"/>
            </a:xfrm>
            <a:prstGeom prst="rightArrow">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60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Arial" charset="0"/>
              </a:endParaRPr>
            </a:p>
          </p:txBody>
        </p:sp>
        <p:sp>
          <p:nvSpPr>
            <p:cNvPr id="73" name="TextBox 72">
              <a:extLst>
                <a:ext uri="{FF2B5EF4-FFF2-40B4-BE49-F238E27FC236}">
                  <a16:creationId xmlns:a16="http://schemas.microsoft.com/office/drawing/2014/main" id="{0CC5F019-C5F7-7C95-A662-A1BD8D06D07D}"/>
                </a:ext>
              </a:extLst>
            </p:cNvPr>
            <p:cNvSpPr txBox="1"/>
            <p:nvPr/>
          </p:nvSpPr>
          <p:spPr>
            <a:xfrm>
              <a:off x="18391613" y="21141319"/>
              <a:ext cx="701749" cy="646331"/>
            </a:xfrm>
            <a:prstGeom prst="rect">
              <a:avLst/>
            </a:prstGeom>
            <a:noFill/>
          </p:spPr>
          <p:txBody>
            <a:bodyPr wrap="square" rtlCol="0">
              <a:spAutoFit/>
            </a:bodyPr>
            <a:lstStyle/>
            <a:p>
              <a:pPr algn="ctr"/>
              <a:r>
                <a:rPr lang="en-US" sz="3600" dirty="0">
                  <a:solidFill>
                    <a:schemeClr val="bg1"/>
                  </a:solidFill>
                </a:rPr>
                <a:t>-</a:t>
              </a:r>
            </a:p>
          </p:txBody>
        </p:sp>
      </p:grpSp>
      <p:grpSp>
        <p:nvGrpSpPr>
          <p:cNvPr id="83" name="Group 82">
            <a:extLst>
              <a:ext uri="{FF2B5EF4-FFF2-40B4-BE49-F238E27FC236}">
                <a16:creationId xmlns:a16="http://schemas.microsoft.com/office/drawing/2014/main" id="{423FCFC7-9493-EDB7-88B7-9C628D5C6A30}"/>
              </a:ext>
            </a:extLst>
          </p:cNvPr>
          <p:cNvGrpSpPr/>
          <p:nvPr/>
        </p:nvGrpSpPr>
        <p:grpSpPr>
          <a:xfrm>
            <a:off x="16262935" y="22060039"/>
            <a:ext cx="1895198" cy="2062683"/>
            <a:chOff x="17866832" y="19603493"/>
            <a:chExt cx="1895198" cy="2062683"/>
          </a:xfrm>
        </p:grpSpPr>
        <p:sp>
          <p:nvSpPr>
            <p:cNvPr id="84" name="Right Arrow 70">
              <a:extLst>
                <a:ext uri="{FF2B5EF4-FFF2-40B4-BE49-F238E27FC236}">
                  <a16:creationId xmlns:a16="http://schemas.microsoft.com/office/drawing/2014/main" id="{9FA46CAB-4406-786B-F590-175ECA47157E}"/>
                </a:ext>
              </a:extLst>
            </p:cNvPr>
            <p:cNvSpPr/>
            <p:nvPr/>
          </p:nvSpPr>
          <p:spPr bwMode="auto">
            <a:xfrm>
              <a:off x="17866832" y="19603493"/>
              <a:ext cx="1895198" cy="746878"/>
            </a:xfrm>
            <a:prstGeom prst="rightArrow">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60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Arial" charset="0"/>
              </a:endParaRPr>
            </a:p>
          </p:txBody>
        </p:sp>
        <p:sp>
          <p:nvSpPr>
            <p:cNvPr id="85" name="TextBox 84">
              <a:extLst>
                <a:ext uri="{FF2B5EF4-FFF2-40B4-BE49-F238E27FC236}">
                  <a16:creationId xmlns:a16="http://schemas.microsoft.com/office/drawing/2014/main" id="{31DFF901-B233-BF8F-9F15-DFD65BA5B7E2}"/>
                </a:ext>
              </a:extLst>
            </p:cNvPr>
            <p:cNvSpPr txBox="1"/>
            <p:nvPr/>
          </p:nvSpPr>
          <p:spPr>
            <a:xfrm>
              <a:off x="18391615" y="19710643"/>
              <a:ext cx="701749" cy="523220"/>
            </a:xfrm>
            <a:prstGeom prst="rect">
              <a:avLst/>
            </a:prstGeom>
            <a:noFill/>
          </p:spPr>
          <p:txBody>
            <a:bodyPr wrap="square" rtlCol="0">
              <a:spAutoFit/>
            </a:bodyPr>
            <a:lstStyle/>
            <a:p>
              <a:pPr algn="ctr"/>
              <a:r>
                <a:rPr lang="en-US" sz="2800" dirty="0">
                  <a:solidFill>
                    <a:schemeClr val="bg1"/>
                  </a:solidFill>
                </a:rPr>
                <a:t>+</a:t>
              </a:r>
            </a:p>
          </p:txBody>
        </p:sp>
        <p:sp>
          <p:nvSpPr>
            <p:cNvPr id="86" name="Right Arrow 39">
              <a:extLst>
                <a:ext uri="{FF2B5EF4-FFF2-40B4-BE49-F238E27FC236}">
                  <a16:creationId xmlns:a16="http://schemas.microsoft.com/office/drawing/2014/main" id="{7467F113-32A2-9B91-A520-D7D853D0374C}"/>
                </a:ext>
              </a:extLst>
            </p:cNvPr>
            <p:cNvSpPr/>
            <p:nvPr/>
          </p:nvSpPr>
          <p:spPr bwMode="auto">
            <a:xfrm>
              <a:off x="17866832" y="20919298"/>
              <a:ext cx="1895198" cy="746878"/>
            </a:xfrm>
            <a:prstGeom prst="rightArrow">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60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Arial" charset="0"/>
              </a:endParaRPr>
            </a:p>
          </p:txBody>
        </p:sp>
        <p:sp>
          <p:nvSpPr>
            <p:cNvPr id="87" name="TextBox 86">
              <a:extLst>
                <a:ext uri="{FF2B5EF4-FFF2-40B4-BE49-F238E27FC236}">
                  <a16:creationId xmlns:a16="http://schemas.microsoft.com/office/drawing/2014/main" id="{C7B0B071-6200-5E08-1DDC-4F1A7DB64EC3}"/>
                </a:ext>
              </a:extLst>
            </p:cNvPr>
            <p:cNvSpPr txBox="1"/>
            <p:nvPr/>
          </p:nvSpPr>
          <p:spPr>
            <a:xfrm>
              <a:off x="18391613" y="20935228"/>
              <a:ext cx="701749" cy="646331"/>
            </a:xfrm>
            <a:prstGeom prst="rect">
              <a:avLst/>
            </a:prstGeom>
            <a:noFill/>
          </p:spPr>
          <p:txBody>
            <a:bodyPr wrap="square" rtlCol="0">
              <a:spAutoFit/>
            </a:bodyPr>
            <a:lstStyle/>
            <a:p>
              <a:pPr algn="ctr"/>
              <a:r>
                <a:rPr lang="en-US" sz="3600" dirty="0">
                  <a:solidFill>
                    <a:schemeClr val="bg1"/>
                  </a:solidFill>
                </a:rPr>
                <a:t>-</a:t>
              </a:r>
            </a:p>
          </p:txBody>
        </p:sp>
      </p:grpSp>
      <p:grpSp>
        <p:nvGrpSpPr>
          <p:cNvPr id="88" name="Group 87">
            <a:extLst>
              <a:ext uri="{FF2B5EF4-FFF2-40B4-BE49-F238E27FC236}">
                <a16:creationId xmlns:a16="http://schemas.microsoft.com/office/drawing/2014/main" id="{7E3D9E18-51A5-D3B4-F4E1-B96C8A3E1C90}"/>
              </a:ext>
            </a:extLst>
          </p:cNvPr>
          <p:cNvGrpSpPr/>
          <p:nvPr/>
        </p:nvGrpSpPr>
        <p:grpSpPr>
          <a:xfrm>
            <a:off x="16260301" y="24799827"/>
            <a:ext cx="1895198" cy="2179413"/>
            <a:chOff x="17866832" y="19603493"/>
            <a:chExt cx="1895198" cy="2179413"/>
          </a:xfrm>
        </p:grpSpPr>
        <p:sp>
          <p:nvSpPr>
            <p:cNvPr id="89" name="Right Arrow 70">
              <a:extLst>
                <a:ext uri="{FF2B5EF4-FFF2-40B4-BE49-F238E27FC236}">
                  <a16:creationId xmlns:a16="http://schemas.microsoft.com/office/drawing/2014/main" id="{0C8612AC-4120-D90F-07E7-FF9A00C208B8}"/>
                </a:ext>
              </a:extLst>
            </p:cNvPr>
            <p:cNvSpPr/>
            <p:nvPr/>
          </p:nvSpPr>
          <p:spPr bwMode="auto">
            <a:xfrm>
              <a:off x="17866832" y="19603493"/>
              <a:ext cx="1895198" cy="746878"/>
            </a:xfrm>
            <a:prstGeom prst="rightArrow">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60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Arial" charset="0"/>
              </a:endParaRPr>
            </a:p>
          </p:txBody>
        </p:sp>
        <p:sp>
          <p:nvSpPr>
            <p:cNvPr id="90" name="TextBox 89">
              <a:extLst>
                <a:ext uri="{FF2B5EF4-FFF2-40B4-BE49-F238E27FC236}">
                  <a16:creationId xmlns:a16="http://schemas.microsoft.com/office/drawing/2014/main" id="{C3161033-1BE9-1FD1-A638-F4EA3166551C}"/>
                </a:ext>
              </a:extLst>
            </p:cNvPr>
            <p:cNvSpPr txBox="1"/>
            <p:nvPr/>
          </p:nvSpPr>
          <p:spPr>
            <a:xfrm>
              <a:off x="18391615" y="19710643"/>
              <a:ext cx="701749" cy="523220"/>
            </a:xfrm>
            <a:prstGeom prst="rect">
              <a:avLst/>
            </a:prstGeom>
            <a:noFill/>
          </p:spPr>
          <p:txBody>
            <a:bodyPr wrap="square" rtlCol="0">
              <a:spAutoFit/>
            </a:bodyPr>
            <a:lstStyle/>
            <a:p>
              <a:pPr algn="ctr"/>
              <a:r>
                <a:rPr lang="en-US" sz="2800" dirty="0">
                  <a:solidFill>
                    <a:schemeClr val="bg1"/>
                  </a:solidFill>
                </a:rPr>
                <a:t>+</a:t>
              </a:r>
            </a:p>
          </p:txBody>
        </p:sp>
        <p:sp>
          <p:nvSpPr>
            <p:cNvPr id="91" name="Right Arrow 39">
              <a:extLst>
                <a:ext uri="{FF2B5EF4-FFF2-40B4-BE49-F238E27FC236}">
                  <a16:creationId xmlns:a16="http://schemas.microsoft.com/office/drawing/2014/main" id="{E46E35EB-192D-3BA8-9832-3B841CEF6E04}"/>
                </a:ext>
              </a:extLst>
            </p:cNvPr>
            <p:cNvSpPr/>
            <p:nvPr/>
          </p:nvSpPr>
          <p:spPr bwMode="auto">
            <a:xfrm>
              <a:off x="17866832" y="21036028"/>
              <a:ext cx="1895198" cy="746878"/>
            </a:xfrm>
            <a:prstGeom prst="rightArrow">
              <a:avLst/>
            </a:prstGeom>
            <a:solidFill>
              <a:schemeClr val="bg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3760788"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a:ln>
                  <a:noFill/>
                </a:ln>
                <a:solidFill>
                  <a:schemeClr val="tx1"/>
                </a:solidFill>
                <a:effectLst/>
                <a:latin typeface="Arial" charset="0"/>
              </a:endParaRPr>
            </a:p>
          </p:txBody>
        </p:sp>
        <p:sp>
          <p:nvSpPr>
            <p:cNvPr id="92" name="TextBox 91">
              <a:extLst>
                <a:ext uri="{FF2B5EF4-FFF2-40B4-BE49-F238E27FC236}">
                  <a16:creationId xmlns:a16="http://schemas.microsoft.com/office/drawing/2014/main" id="{657DE970-8B50-8BB5-B4F6-131CEEDC47D2}"/>
                </a:ext>
              </a:extLst>
            </p:cNvPr>
            <p:cNvSpPr txBox="1"/>
            <p:nvPr/>
          </p:nvSpPr>
          <p:spPr>
            <a:xfrm>
              <a:off x="18391613" y="21044044"/>
              <a:ext cx="701749" cy="646331"/>
            </a:xfrm>
            <a:prstGeom prst="rect">
              <a:avLst/>
            </a:prstGeom>
            <a:noFill/>
          </p:spPr>
          <p:txBody>
            <a:bodyPr wrap="square" rtlCol="0">
              <a:spAutoFit/>
            </a:bodyPr>
            <a:lstStyle/>
            <a:p>
              <a:pPr algn="ctr"/>
              <a:r>
                <a:rPr lang="en-US" sz="3600" dirty="0">
                  <a:solidFill>
                    <a:schemeClr val="bg1"/>
                  </a:solidFill>
                </a:rPr>
                <a:t>-</a:t>
              </a:r>
            </a:p>
          </p:txBody>
        </p:sp>
      </p:grpSp>
      <p:sp>
        <p:nvSpPr>
          <p:cNvPr id="95" name="Rounded Rectangle 57">
            <a:extLst>
              <a:ext uri="{FF2B5EF4-FFF2-40B4-BE49-F238E27FC236}">
                <a16:creationId xmlns:a16="http://schemas.microsoft.com/office/drawing/2014/main" id="{F76061D1-E53A-DCD8-88EC-69284370699E}"/>
              </a:ext>
            </a:extLst>
          </p:cNvPr>
          <p:cNvSpPr/>
          <p:nvPr/>
        </p:nvSpPr>
        <p:spPr bwMode="auto">
          <a:xfrm>
            <a:off x="18326816" y="23956545"/>
            <a:ext cx="15499080" cy="458131"/>
          </a:xfrm>
          <a:prstGeom prst="roundRect">
            <a:avLst/>
          </a:prstGeom>
          <a:solidFill>
            <a:schemeClr val="accent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3760788"/>
            <a:r>
              <a:rPr lang="en-US" sz="2400" b="0" dirty="0"/>
              <a:t>“We need better closed-loop communication with the school counselors.” –</a:t>
            </a:r>
            <a:r>
              <a:rPr lang="en-US" sz="2400" b="0" i="1" dirty="0"/>
              <a:t>Clinician, Champaign, IL </a:t>
            </a:r>
          </a:p>
        </p:txBody>
      </p:sp>
      <p:sp>
        <p:nvSpPr>
          <p:cNvPr id="98" name="Rounded Rectangle 62">
            <a:extLst>
              <a:ext uri="{FF2B5EF4-FFF2-40B4-BE49-F238E27FC236}">
                <a16:creationId xmlns:a16="http://schemas.microsoft.com/office/drawing/2014/main" id="{5049028F-26D3-2B01-0DFB-86AFF352FAED}"/>
              </a:ext>
            </a:extLst>
          </p:cNvPr>
          <p:cNvSpPr/>
          <p:nvPr/>
        </p:nvSpPr>
        <p:spPr bwMode="auto">
          <a:xfrm>
            <a:off x="18326816" y="25755369"/>
            <a:ext cx="15499080" cy="850863"/>
          </a:xfrm>
          <a:prstGeom prst="roundRect">
            <a:avLst/>
          </a:prstGeom>
          <a:solidFill>
            <a:srgbClr val="E7CC67"/>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3760788"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effectLst/>
                <a:latin typeface="Arial" charset="0"/>
              </a:rPr>
              <a:t>“In the past we tried to have more active outreach and communication with students, families, counselors and staff of school, but this all stopped during the pandemic and hasn't really regained.” –</a:t>
            </a:r>
            <a:r>
              <a:rPr kumimoji="0" lang="en-US" sz="2400" b="0" i="1" u="none" strike="noStrike" cap="none" normalizeH="0" baseline="0" dirty="0">
                <a:ln>
                  <a:noFill/>
                </a:ln>
                <a:effectLst/>
                <a:latin typeface="Arial" charset="0"/>
              </a:rPr>
              <a:t>Clinician, Champaign, IL </a:t>
            </a:r>
          </a:p>
        </p:txBody>
      </p:sp>
      <p:cxnSp>
        <p:nvCxnSpPr>
          <p:cNvPr id="18" name="Straight Connector 17">
            <a:extLst>
              <a:ext uri="{FF2B5EF4-FFF2-40B4-BE49-F238E27FC236}">
                <a16:creationId xmlns:a16="http://schemas.microsoft.com/office/drawing/2014/main" id="{C33B6FC5-A7E6-265D-51BE-E2EAC5FB5284}"/>
              </a:ext>
            </a:extLst>
          </p:cNvPr>
          <p:cNvCxnSpPr>
            <a:cxnSpLocks/>
          </p:cNvCxnSpPr>
          <p:nvPr/>
        </p:nvCxnSpPr>
        <p:spPr bwMode="auto">
          <a:xfrm flipH="1">
            <a:off x="21945600" y="8419111"/>
            <a:ext cx="19385" cy="9158795"/>
          </a:xfrm>
          <a:prstGeom prst="line">
            <a:avLst/>
          </a:prstGeom>
          <a:solidFill>
            <a:schemeClr val="accent1"/>
          </a:solidFill>
          <a:ln w="57150" cap="flat" cmpd="sng" algn="ctr">
            <a:solidFill>
              <a:srgbClr val="49000D"/>
            </a:solidFill>
            <a:prstDash val="solid"/>
            <a:round/>
            <a:headEnd type="none" w="med" len="med"/>
            <a:tailEnd type="none" w="med" len="med"/>
          </a:ln>
          <a:effectLst/>
        </p:spPr>
      </p:cxnSp>
      <p:cxnSp>
        <p:nvCxnSpPr>
          <p:cNvPr id="38" name="Straight Connector 37">
            <a:extLst>
              <a:ext uri="{FF2B5EF4-FFF2-40B4-BE49-F238E27FC236}">
                <a16:creationId xmlns:a16="http://schemas.microsoft.com/office/drawing/2014/main" id="{E870FDF6-AA1F-44E7-A93C-216A19B07925}"/>
              </a:ext>
            </a:extLst>
          </p:cNvPr>
          <p:cNvCxnSpPr>
            <a:cxnSpLocks/>
          </p:cNvCxnSpPr>
          <p:nvPr/>
        </p:nvCxnSpPr>
        <p:spPr bwMode="auto">
          <a:xfrm>
            <a:off x="11072659" y="17605182"/>
            <a:ext cx="23073425" cy="0"/>
          </a:xfrm>
          <a:prstGeom prst="line">
            <a:avLst/>
          </a:prstGeom>
          <a:solidFill>
            <a:schemeClr val="accent1"/>
          </a:solidFill>
          <a:ln w="57150" cap="flat" cmpd="sng" algn="ctr">
            <a:solidFill>
              <a:srgbClr val="49000D"/>
            </a:solidFill>
            <a:prstDash val="solid"/>
            <a:round/>
            <a:headEnd type="none" w="med" len="med"/>
            <a:tailEnd type="none" w="med" len="med"/>
          </a:ln>
          <a:effectLst/>
        </p:spPr>
      </p:cxnSp>
      <p:pic>
        <p:nvPicPr>
          <p:cNvPr id="7" name="Picture 6">
            <a:extLst>
              <a:ext uri="{FF2B5EF4-FFF2-40B4-BE49-F238E27FC236}">
                <a16:creationId xmlns:a16="http://schemas.microsoft.com/office/drawing/2014/main" id="{DE8340FC-1C68-E3C5-D928-8290E0F7E178}"/>
              </a:ext>
            </a:extLst>
          </p:cNvPr>
          <p:cNvPicPr>
            <a:picLocks noChangeAspect="1"/>
          </p:cNvPicPr>
          <p:nvPr/>
        </p:nvPicPr>
        <p:blipFill>
          <a:blip r:embed="rId11">
            <a:extLst>
              <a:ext uri="{28A0092B-C50C-407E-A947-70E740481C1C}">
                <a14:useLocalDpi xmlns:a14="http://schemas.microsoft.com/office/drawing/2010/main" val="0"/>
              </a:ext>
            </a:extLst>
          </a:blip>
          <a:srcRect b="13042"/>
          <a:stretch>
            <a:fillRect/>
          </a:stretch>
        </p:blipFill>
        <p:spPr>
          <a:xfrm>
            <a:off x="356729" y="1956139"/>
            <a:ext cx="3487856" cy="2049828"/>
          </a:xfrm>
          <a:prstGeom prst="rect">
            <a:avLst/>
          </a:prstGeom>
        </p:spPr>
      </p:pic>
      <p:pic>
        <p:nvPicPr>
          <p:cNvPr id="25" name="Picture 24">
            <a:extLst>
              <a:ext uri="{FF2B5EF4-FFF2-40B4-BE49-F238E27FC236}">
                <a16:creationId xmlns:a16="http://schemas.microsoft.com/office/drawing/2014/main" id="{90651111-836C-1B47-8627-288C96740BB8}"/>
              </a:ext>
            </a:extLst>
          </p:cNvPr>
          <p:cNvPicPr>
            <a:picLocks noChangeAspect="1"/>
          </p:cNvPicPr>
          <p:nvPr/>
        </p:nvPicPr>
        <p:blipFill>
          <a:blip r:embed="rId12"/>
          <a:stretch>
            <a:fillRect/>
          </a:stretch>
        </p:blipFill>
        <p:spPr>
          <a:xfrm>
            <a:off x="346839" y="256502"/>
            <a:ext cx="4892586" cy="1725946"/>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760788"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3760788" rtl="0" eaLnBrk="1" fontAlgn="base" latinLnBrk="0" hangingPunct="1">
          <a:lnSpc>
            <a:spcPct val="100000"/>
          </a:lnSpc>
          <a:spcBef>
            <a:spcPct val="0"/>
          </a:spcBef>
          <a:spcAft>
            <a:spcPct val="0"/>
          </a:spcAft>
          <a:buClrTx/>
          <a:buSzTx/>
          <a:buFontTx/>
          <a:buNone/>
          <a:tabLst/>
          <a:defRPr kumimoji="0" lang="en-US" sz="25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1875</TotalTime>
  <Words>1157</Words>
  <Application>Microsoft Office PowerPoint</Application>
  <PresentationFormat>Custom</PresentationFormat>
  <Paragraphs>112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Wingdings</vt:lpstr>
      <vt:lpstr>Default Design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Style B 42 by 48 wide</dc:title>
  <dc:creator>Cindy Kranz</dc:creator>
  <cp:lastModifiedBy>Volerman Beaser, Anna </cp:lastModifiedBy>
  <cp:revision>1</cp:revision>
  <cp:lastPrinted>2016-05-09T17:12:39Z</cp:lastPrinted>
  <dcterms:created xsi:type="dcterms:W3CDTF">2004-07-27T21:05:42Z</dcterms:created>
  <dcterms:modified xsi:type="dcterms:W3CDTF">2026-06-18T19:56:28Z</dcterms:modified>
</cp:coreProperties>
</file>